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B2A58-4DEF-4CA5-A8E1-5C534DE97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587E3-ACCC-4EAB-BC77-9E77ACBDA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0C85F-5240-4AAA-96A8-737173C0A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D6E66-2974-43FB-B316-A9FAA26BF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17179B-A148-489E-B6DA-F8CC9BF0A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9A7491-4D00-4C59-990A-AA0FB6672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FD4117-F386-4C7E-83F0-A2881EA6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C0542-270C-454A-A3AE-860B8400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2B11F-3674-4526-B8A4-CDAC5488B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CC050D-35CA-4D32-92D0-EAE3C3E54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0C576-CDF4-4C9F-98E1-83E20D58B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2035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QTP安装和使用教程及实例</a:t>
            </a:r>
            <a:endParaRPr lang="en-US" sz="495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QTP安装与配置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QTP基础操作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QTP功能详解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QTP高级特性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QTP实例演示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通过QTP的使用，用户可以编写可重复的测试用例，提高测试效率，同时减少人为错误，提高测试质量。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提高测试效率和质量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本教程旨在帮助用户了解、安装和使用QTP（QuickTest Professional）自动化测试工具。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提供QTP安装和使用指南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随着软件行业的快速发展，自动化测试变得越来越重要。QTP作为一种功能强大的自动化测试工具，能够满足不同项目的测试需求。</a:t>
            </a:r>
            <a:endParaRPr lang="en-US" sz="15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满足自动化测试需求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QTP安装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QTP基本使用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高级功能介绍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实例演示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教程范围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介绍QTP软件的下载、安装和配置过程。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讲解QTP的界面、基本功能和操作方法，包括录制和回放测试脚本、创建检查点等。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通过具体案例演示QTP在实际项目中的应用，包括测试用例设计、脚本编写和执行等。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探讨QTP的高级功能，如参数化测试、数据驱动测试、自定义函数库等。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QTP安装与配置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安装前准备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确保计算机满足QTP的系统要求，如操作系统版本、内存和硬盘空间等。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执行安装程序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双击安装程序，按照提示完成安装过程。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获取安装程序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从官方网站或授权渠道下载QTP的安装程序。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安装QTP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安装完成后，启动QTP应用程序。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启动QTP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根据需求，配置QTP的工作环境，如语言、界面主题等。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设置工作环境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根据测试需求，安装和配置所需的插件和扩展，如数据库连接、自定义函数库等。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添加插件和扩展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配置QTP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安装失败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无法启动QTP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插件无法加载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运行脚本出错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常见问题及解决方法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检查QTP的安装路径是否正确，尝试重新安装或修复安装。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检查系统是否满足QTP的安装要求，尝试以管理员身份运行安装程序或关闭安全软件后重新安装。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检查脚本代码是否正确，确保测试对象识别无误，以及相关的插件和扩展已正确配置。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确保插件与QTP版本兼容，检查插件的安装和配置是否正确。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QTP基础操作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通过开始菜单启动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依次点击“开始” -&gt; “所有程序” -&gt; “HP QuickTest Professional” -&gt; “QuickTest Professional”，即可启动QTP。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通过桌面快捷方式启动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在桌面找到QTP的快捷方式，双击即可启动。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启动QTP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测试对象树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05</a:t>
            </a:r>
            <a:endParaRPr lang="en-US" sz="3600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包含文件、编辑、视图、插入、调试、运行、窗口和帮助等菜单项，用于执行各种操作。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提供常用命令的快捷按钮，如新建、打开、保存、运行等。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用于编写和编辑测试脚本，支持VBScript和JavaScript两种脚本语言。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显示当前测试脚本中包含的所有测试对象，以树形结构展示。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显示脚本运行结果和错误信息。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QTP界面介绍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工具栏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菜单栏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输出窗口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脚本编辑区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点击菜单栏中的“文件” -&gt; “新建” -&gt; “测试”，在弹出的对话框中输入测试名称和保存路径，点击“确定”即可创建新的测试脚本。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创建新测试脚本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点击菜单栏中的“文件” -&gt; “打开”，在弹出的对话框中选择要打开的测试脚本文件，点击“打开”即可。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打开已有测试脚本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点击菜单栏中的“文件” -&gt; “保存”或“另存为”，在弹出的对话框中选择保存路径和文件名，点击“保存”即可。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保存测试脚本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创建和打开测试脚本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QTP功能详解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录制功能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回放功能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录制与回放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QTP的回放功能可以将录制的测试脚本在应用程序中自动执行，以验证应用程序的功能是否正常。回放过程中，QTP会模拟用户的操作，对应用程序进行自动化的黑盒测试。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QTP提供强大的录制功能，可以捕获用户在应用程序界面上的所有操作，包括鼠标点击、键盘输入、界面元素的选择等，并生成相应的测试脚本。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参数化设置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参数化概念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在QTP中，参数化是指使用变量来代替测试脚本中的固定值，使得测试脚本可以在不同的数据环境下重复执行。通过参数化设置，可以提高测试脚本的复用性和可维护性。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参数化方法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QTP提供多种参数化方法，如使用数据表、环境变量、外部文件等。用户可以根据需要选择合适的参数化方法，对测试脚本中的输入数据进行灵活管理。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检查点是QTP中用于验证应用程序状态的一种机制。在测试脚本中插入检查点，可以检查应用程序的某个属性或状态是否符合预期结果。如果检查点失败，则测试脚本会停止执行并报告错误。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检查点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同步点是QTP中用于等待应用程序响应的一种机制。在测试脚本中插入同步点，可以确保在执行下一步操作之前，应用程序已经完成了前一步操作并处于稳定状态。同步点有助于提高测试脚本的稳定性和可靠性。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同步点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检查点与同步点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https://d.book118.com/438012035007006032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2024-09-09T06:21:38.690</cp:lastPrinted>
  <dcterms:created xsi:type="dcterms:W3CDTF">2024-09-08T22:21:38Z</dcterms:created>
  <dcterms:modified xsi:type="dcterms:W3CDTF">2024-09-08T22:21:40Z</dcterms:modified>
</cp:coreProperties>
</file>