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210F6-D201-42E1-95A4-51413DE8E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4946B-0D7E-4D77-9927-C1D927057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0C37C-03BB-4B87-9D86-C1934D653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BA278-C82B-4FB2-98C2-D58442530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38B165-8D97-46FE-915D-D93DECF4E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5BE340-ABC2-4333-A3B7-CE950DCDE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1561D1-ECF8-4EBA-8F1F-89D3B14D7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C52F9B-0389-47FD-A982-CA4376CFC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BB9C2-6294-4337-AF98-FA3D513E0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B3411-C34D-4D6F-A4F9-D5520EDE2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77A12-18D8-4037-B682-5667FC4DC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12043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小儿脑瘫康复培训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小儿脑瘫基础知识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康复治疗方法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家庭康复训练指导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康复效果评估与跟进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案例分享与经验交流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488" r="3448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康复培训对于小儿脑瘫患者至关重要，可以帮助他们提高生活质量，减轻家庭负担。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小儿脑瘫是一种常见的神经系统疾病，导致儿童运动和姿势障碍，影响日常生活。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提高患儿的运动功能和日常生活能力。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375" r="163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增强患儿的自信心和社交能力。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帮助家长了解康复知识和技巧，以便在家中继续进行康复训练。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小儿脑瘫基础知识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小儿脑瘫是指由于出生前、出生时或婴儿早期的脑发育缺陷或脑损伤所致的综合征，导致运动和姿势发育障碍，影响日常生活和活动能力。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根据临床表现和症状的严重程度，小儿脑瘫可分为轻度、中度、重度和极重度四个等级。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64" r="327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小儿脑瘫的病因包括遗传因素、宫内感染、新生儿窒息、早产、低出生体重、新生儿黄疸等。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小儿脑瘫的病理改变主要包括脑组织损伤、脑白质病变、脑室周围白质软化等，导致神经元和神经纤维的异常。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小儿脑瘫的症状包括运动障碍、姿势异常、肌张力异常、语言和智力障碍等。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小儿脑瘫的表现因个体差异而异，常见的表现包括肢体僵硬或松软、姿势不稳、坐姿和爬行困难、语言发育迟缓等。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438" r="25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康复治疗方法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625" r="276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运动疗法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通过指导患儿进行特定的运动，如关节活动、肌肉力量训练等，改善肢体功能和姿势。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物理因子治疗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利用物理因子，如电刺激、超声波、冷热敷等，促进血液循环和新陈代谢，缓解肌肉紧张和疼痛。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物理疗法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针对手部精细动作和协调性进行训练，如抓握、捏、拧等动作，提高手部功能。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手功能训练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教授患儿日常生活技能，如穿脱衣物、进食、洗漱等，提高生活自理能力。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生活技能训练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作业疗法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https://d.book118.com/438012043106006024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2024-08-31T22:11:48.937</cp:lastPrinted>
  <dcterms:created xsi:type="dcterms:W3CDTF">2024-08-31T14:11:48Z</dcterms:created>
  <dcterms:modified xsi:type="dcterms:W3CDTF">2024-08-31T14:11:50Z</dcterms:modified>
</cp:coreProperties>
</file>