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F881F-9902-4B17-9B1B-137E1E6B2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AE545-E1E6-402F-BCF7-7E6C98AB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721A7-2FC2-4AD2-8609-C09540BD3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CA7D1-D37A-421E-9629-68C2D289E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0B623-AF87-4111-8775-95631992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D0A0A-E0D6-49B8-A18F-BC96DEED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476D5-0FF4-4D21-BA3C-BB6D8ABEB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03055-B1F7-43DA-8F1E-FB785F0EF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E42B1-1408-440B-A30C-0EBD67D7F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812A3-2D71-4D4A-8E67-31944AFD4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2FE3C-1ADC-4740-B834-78B90602A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211205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过敏性紫癜的康复与预后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过敏性紫癜是一种常见的血管变态反应性疾病，主要症状包括皮肤紫癜、关节肿痛、腹痛、血尿等。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过敏性紫癜是由于机体对某些致敏物质产生变态反应，导致毛细血管脆性及通透性增加，血液外渗，产生皮肤、黏膜及某些器官出血。患者通常在皮肤上出现紫癜，可能伴随关节肿痛、腹痛、血尿等症状。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过敏性紫癜的病因较为复杂，可能与感染、药物、食物、花粉等多种因素有关。发病机制涉及免疫系统的异常反应。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病因多种多样，其中感染是最常见的因素，如链球菌感染、病毒感染等。此外，药物、食物、花粉等也可能成为致敏原。这些致敏原可导致机体产生免疫反应，进而引发过敏性紫癜。其发病机制主要涉及免疫系统的异常反应，导致毛细血管炎症和通透性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诊断过敏性紫癜需结合患者的病史、体格检查和实验室检查。同时需与其他出血性疾病进行鉴别。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过敏性紫癜时，医生会询问患者的病史，了解症状出现的时间、病情变化以及可能的诱因。体格检查包括观察皮肤、关节、腹部等部位是否有异常表现。实验室检查包括血常规、尿常规、凝血功能等，有助于了解病情的严重程度和排除其他可能的疾病。此外，医生还需与其他出血性疾病进行鉴别，如血小板减少性紫癜、血友病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在急性发作期，应让患者充分休息，减少活动，以免加重出血和腹痛。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给予清淡、易消化的食物，避免刺激性食物和饮料。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给予患者和家属心理支持，缓解焦虑和恐惧情绪。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如扑尔敏、氯雷他定等，用于缓解过敏症状和减轻皮疹。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如布洛芬、吲哚美辛等，用于缓解腹痛和关节痛。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对于严重的过敏性紫癜，可以使用免疫抑制剂如环磷酰胺、甲泼尼龙等。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抗过敏药物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抗炎药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对于严重的过敏性紫癜，可以考虑血浆置换治疗，以清除体内异常的免疫成分。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血浆置换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对于合并肠套叠、肠穿孔等严重并发症的过敏性紫癜患者，可能需要手术治疗。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避免过敏原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根据医生建议接种相关疫苗，预防感染和过敏反应。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保持充足的睡眠，适当的锻炼，均衡的饮食，有助于增强免疫力，减少感染和过敏的风险。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了解并避免接触可能引发过敏反应的物质，如花粉、尘螨、动物皮毛等。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定期进行身体检查，及时发现潜在的健康问题，采取相应的预防措施。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https://d.book118.com/438012112054006027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2024-09-05T06:18:01.823</cp:lastPrinted>
  <dcterms:created xsi:type="dcterms:W3CDTF">2024-09-04T22:18:01Z</dcterms:created>
  <dcterms:modified xsi:type="dcterms:W3CDTF">2024-09-04T22:18:03Z</dcterms:modified>
</cp:coreProperties>
</file>