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B32D2B-28E2-4BA7-9D0C-E94FB5D536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C94155-FA7C-4E5F-8B43-EE877421B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03476D-9E0B-4751-B8AD-9F4401A41B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AC2C37-7DF9-41A8-A74D-0E08E4C8A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58DF36-3916-4462-868F-F91DCF0D05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68E09E-6536-4790-8F60-F76C52DC11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9F28CE-DE77-47B6-9A2B-E98004AF26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C76587-F1F2-47C1-8F1E-4A90405C4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49043D-4C2B-456D-A599-D3E60ABCB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33C249-315D-4E45-81E4-C5DDD5613E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B1F653-86A8-48A1-BBF5-563A9CAED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01212103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网络安全防范常识培训课件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个人信息安全保护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密码安全与身份认证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恶意软件防范与处置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网络攻击与防御策略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数据安全与隐私保护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网络安全概述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875" r="16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网络安全是指通过技术、管理和法律手段，保护计算机网络系统及其中的数据不受未经授权的访问、攻击、破坏或篡改的能力。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随着互联网的普及和数字化进程的加速，网络安全已成为国家安全、社会稳定和经济发展的重要组成部分。保障网络安全对于维护个人隐私、企业机密和国家安全具有重要意义。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113" r="1711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860" r="12860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网络安全威胁类型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包括病毒、蠕虫、木马等，通过感染用户设备或窃取信息造成危害。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通过伪造信任网站或发送欺诈邮件，诱导用户泄露个人信息或下载恶意软件。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攻击者冒充他人身份进行非法活动，如发送垃圾邮件、进行网络欺诈等。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通过大量无效请求占用网络资源，使目标系统无法提供正常服务。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恶意软件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网络钓鱼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身份盗用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拒绝服务攻击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网络安全法律法规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《中华人民共和国网络安全法》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我国网络安全领域的基本法律，规定了网络运营者、个人和组织的网络安全义务和权利。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《数据安全管理办法》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针对数据处理活动的管理办法，规定了数据收集、存储、使用、传输等环节的安全要求。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《个人信息保护法》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保护个人信息的法律，规定了个人信息的收集、使用、处理、保护等方面的要求。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其他相关法规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如《计算机信息网络国际联网安全保护管理办法》、《互联网信息服务管理办法》等，共同构成了我国网络安全法律法规体系。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个人信息安全保护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黑客利用漏洞攻击网站或数据库，窃取用户个人信息。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不法分子盗取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292" r="132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内部人员泄露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第三方泄露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2833" r="2283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企业内部员工违规操作或恶意泄露客户数据。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合作伙伴或服务提供商泄露用户数据。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个人信息泄露风险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设置复杂且不易被猜测的密码，定期更换密码。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强化密码安全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不轻易透露个人敏感信息，如身份证号、银行卡号等。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保护个人隐私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避免使用公共Wi-Fi进行敏感操作，不随意点击不明链接。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安全使用网络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如何保护个人信息安全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不轻信陌生人的信息和要求，谨慎处理来自未知来源的邮件和短信。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提高警惕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在涉及资金交易或提供个人信息前，务必核实对方身份和信息的真实性。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核实信息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042" b="1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使用可靠的杀毒软件和防火墙，及时更新操作系统和软件补丁。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安装安全软件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预防网络诈骗和钓鱼攻击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密码安全与身份认证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7250" r="725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密码长度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避免使用个人信息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定期更换密码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不要重复使用密码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密码设置原则及技巧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至少8位以上，建议包含字母、数字和特殊字符的组合，提高密码的复杂性。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建议每3个月更换一次密码，避免长期使用同一密码。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不要使用生日、姓名、电话号码等容易被猜到的信息作为密码。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对于不同的账户和平台，应使用不同的密码，避免一旦一个账户被攻破，其他账户也受到威胁。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多因素身份认证方法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短信验证码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在登录或进行重要操作时，通过手机短信接收验证码，增加一层安全保障。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动态口令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采用专门的动态口令设备或手机APP生成动态口令，每次登录时输入不同的口令。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生物特征识别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利用指纹、面部识别等生物特征技术进行身份认证，提高安全性。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默认密码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很多设备和软件在安装时会提供默认密码，这些默认密码往往容易被攻击者利用，应及时更改。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弱密码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避免使用简单的数字组合、连续的字母或常见的单词等容易被猜到的密码。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密码管理工具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可以使用密码管理工具来管理和保存复杂的密码，避免忘记密码或泄露风险。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417" r="2141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避免使用弱密码和默认密码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恶意软件防范与处置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https://d.book118.com/438012121036006034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2024-09-12T14:08:16.836</cp:lastPrinted>
  <dcterms:created xsi:type="dcterms:W3CDTF">2024-09-12T06:08:16Z</dcterms:created>
  <dcterms:modified xsi:type="dcterms:W3CDTF">2024-09-12T06:08:19Z</dcterms:modified>
</cp:coreProperties>
</file>