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84113-E887-4758-83C8-34F8B5CE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03CFB-12CD-47C8-B8C0-0E208C8AB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BF83C-DED8-4E82-AD95-9CC19D10E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4026E-4498-4462-88FC-2871906F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91DDC-B3B0-4052-9640-ED1755D2A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75A419-8E4D-4336-A343-1199DE0B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941E0-EA72-45FD-BEBF-3CFC01C7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E1506-9A56-482A-B929-F8054478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661C5-E741-4167-89EC-4E134F8B8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BBB49-E601-4E46-9A6E-9833D0EF0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E1B28-14E4-42BC-A659-BB7312D6C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3075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《工会管理心得》ppt课件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工会管理是指对工会组织的运作进行计划、组织、协调、控制和监督的过程，其特点包括代表性、民主性、服务性和法制性。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旨在保障工会组织的正常运作，维护职工权益，促进企业发展。它要求工会管理人员要具有代表性，能够代表职工利益发声；民主性，决策过程要民主，体现职工意愿；服务性，以服务职工为宗旨；法制性，遵守法律法规，依法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工会管理对于保障职工权益、促进企业发展、维护社会稳定具有重要意义。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作为职工权益的代表和维护者，其管理的有效性直接影响到职工的切身利益。通过有效的工会管理，可以促进企业内部的和谐与稳定，提高职工的工作积极性和创造力，进而推动企业的发展。同时，工会管理也是社会稳定的重要保障，能够化解矛盾，减少冲突，促进社会和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工会管理经历了从无到有、从单一到多元的发展历程，未来将更加注重数字化、智能化和多元化的发展。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工会诞生以来，工会管理就伴随着工会组织的发展而不断演变。从最初的自发组织到现代的专业化管理，工会管理在实践中不断发展和完善。未来，随着科技的进步和社会环境的变化，工会管理将更加注重数字化、智能化和多元化的发展，以适应时代的需求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工会管理实践经验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明确工会组织架构，包括工会主席、副主席、委员、干事等职位，以及各职位的职责和工作内容。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工会组织架构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介绍工会运作机制，包括会员代表大会、工会委员会、专门委员会等机构的设置和运作方式，以及工会经费的来源和使用情况。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工会运作机制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工会组织架构与运作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根据会员需求和实际情况，制定符合工会宗旨和实际情况的活动计划，包括活动主题、时间、地点、参与人员等。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按照活动计划，组织会员参与活动，确保活动的顺利进行，并及时总结和反馈活动效果。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工会活动策划与实施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整合工会内外资源，包括人力、物力、财力等资源，建立资源共享机制，提高资源利用效率。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合理利用工会资源，为会员提供更好的服务，包括开展培训、组织文体活动、提供法律援助等。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工会资源整合与利用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根据会员需求和市场变化，不断创新服务内容和方式，提高服务质量和水平。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通过不断改进和优化服务流程，提升服务效率和质量，提高会员满意度和忠诚度。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工会服务创新与提升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工会管理挑战与对策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https://d.book118.com/438013075125006025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2024-09-02T14:31:12.677</cp:lastPrinted>
  <dcterms:created xsi:type="dcterms:W3CDTF">2024-09-02T06:31:12Z</dcterms:created>
  <dcterms:modified xsi:type="dcterms:W3CDTF">2024-09-02T06:31:14Z</dcterms:modified>
</cp:coreProperties>
</file>