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65BD9-6A0D-49BD-9E9E-0CF2C38B9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B3005E-D711-4984-B987-6D2674A7C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0ADD3-30C6-4F6A-9CF8-1E9E1F46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F4B37-0CFD-4F17-9F98-DFC1DA541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2D5D2A-5C81-42AD-8C23-1346DF0B6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C76182-B274-4511-BD7E-543AA385F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92DF9E-84C0-4E0C-9B75-EFEF023AD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856B4-C669-4258-92B8-9E7385D1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4121D2-5B68-4E44-AB29-8CDC753E4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85EA6-8762-4886-9D33-614EF7B61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3DA775-2978-4A28-B2F0-199FB1E09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404100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印刷行业的环境风险管理策略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环境风险管理策略制定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环境风险管理实施与监管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环境风险管理技术创新与应用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环境风险管理政策与法规支持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随着环境保护意识的提高，印刷行业需要积极应对环境风险，减少对环境的不良影响。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应对环境挑战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10" r="1001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实施环境风险管理策略有助于印刷行业实现绿色、低碳、可持续发展。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积极履行环境保护责任，有利于提升印刷企业的社会形象和品牌价值。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废弃物排放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法规压力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印刷行业现状及挑战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印刷过程中大量使用纸张、油墨等资源，资源消耗量大。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国内外环保法规日益严格，印刷企业需要积极应对法规要求。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印刷废液、废气等处理不当会对环境造成污染。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环保技术的不断创新和应用，要求印刷企业不断更新技术和设备。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环境风险识别与评估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废水排放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印刷过程中产生的清洗废水、调色废水等，若未经处理直接排放，会对水体造成污染。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噪音污染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印刷机械运行时产生的噪音，对工作人员和周围环境造成影响。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溶剂挥发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印刷过程中使用的油墨、清洗剂等含有挥发性有机化合物（VOCs），挥发到空气中会对环境造成污染。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印刷工艺中的环境风险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318" b="173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印刷行业大量使用纸张、油墨等原材料，过度消耗自然资源。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部分油墨、清洗剂等原材料含有有毒有害物质，对人体健康和环境造成潜在危害。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原材料使用中的环境风险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有毒有害物质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资源消耗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固体废弃物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印刷过程中产生的废纸、废油墨罐、废清洗剂等固体废弃物，若处理不当会对环境造成污染。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危险废弃物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部分废弃物属于危险废弃物，如废油墨、废清洗剂等，需要严格按照相关法规进行处置，否则会对环境和人体健康造成严重危害。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18" r="1381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废弃物处理中的环境风险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环境风险管理策略制定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选用环保原材料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优先选用低污染、可降解的环保原材料，减少对环境的影响。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优化生产工艺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改进生产工艺，提高资源利用率，减少废弃物和污染物的产生。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实施清洁生产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通过采用先进的清洁生产技术和设备，降低能耗和排放，提高生产效率。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源头控制策略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强化废水处理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建立完善的废水处理系统，确保废水达标排放，减少对环境的水污染。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加强废气治理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对生产过程中产生的废气进行有效治理，采用适当的处理技术和设备，降低大气污染物的排放。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噪声控制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对噪声源进行合理布局和隔音措施，降低噪声对环境和员工健康的影响。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过程控制策略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废弃物回收利用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对生产过程中产生的废弃物进行分类收集和回收利用，提高资源利用率，减少固体废弃物的排放。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危险废物处理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对危险废物进行安全处理和处置，确保不会对环境和人体健康造成危害。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环境监测与报告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建立环境监测体系，定期对环境质量进行监测和评估，及时发现问题并采取措施加以改进。同时，按照相关法律法规要求，定期向相关部门提交环境报告，接受社会监督。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末端治理策略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环境风险管理实施与监管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https://d.book118.com/438014041007006031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2024-09-07T17:58:41.622</cp:lastPrinted>
  <dcterms:created xsi:type="dcterms:W3CDTF">2024-09-07T09:58:41Z</dcterms:created>
  <dcterms:modified xsi:type="dcterms:W3CDTF">2024-09-07T09:58:43Z</dcterms:modified>
</cp:coreProperties>
</file>