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B89AA-A16E-404F-B9FA-BC6C6640B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9B663-7F17-45B6-BE1E-2582893C3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9AC54-1BAE-4F1E-A608-D3174FF6E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E650B9-F973-4DD8-B7AE-E8F8B2AB9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4379A8-4A1F-4D69-94E3-C0EA8AA50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0D8420-5779-4E26-B993-B5E1FBD28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CD1D1B-47F2-41B1-804C-7AFC45A1E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0B28DE-A4F1-4B1E-B94E-E8EAF297D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0FC8C3-4257-41A8-AF85-78BEC8C55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4984E-C408-4838-9B74-5B7968EE8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607A8-FDE4-44FB-8684-88EEE08C7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1405004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优秀教师仪表教态树立教学典范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仪表整洁大方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教态自然亲切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语言规范流畅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知识渊博广泛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互动能力强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树立教学典范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仪表整洁大方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服装选择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整洁干净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选择适合教师身份的服装，避免过于花哨或过于休闲的装扮。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服装色彩搭配要和谐，不宜过于刺眼或过于暗淡。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服装要保持干净整洁，无污渍、无破损。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穿着得体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发型整齐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选择适合自己脸型和气质的发型，避免过于夸张或过于随意的发型。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保持头发清洁，无异味、无头皮屑。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定期修剪头发，保持发型整齐，不乱蓬蓬。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发型选择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头发清洁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发型整齐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清洁面部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淡妆修饰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精神饱满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面部清洁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保持面部清洁，无油光、无污渍。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女教师可以适当淡妆修饰，但不宜过于浓重。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保持良好的精神状态，面带微笑，展现自信和亲和力。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教态自然亲切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站立时身体保持挺直，不倚靠讲台或其他物体。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双腿自然分开，与肩同宽，保持身体平衡。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重心放在两腿之间，避免将身体重量偏向一侧。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站姿挺拔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面带微笑，眼神友善，展现亲和力。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根据教学内容和情境变化表情，传递情感。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避免过于夸张或僵硬的面部表情。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表情丰富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17" b="141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667" r="17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使用手势辅助语言表达，增强教学效果。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手势幅度适中，不过于夸张或过于拘谨。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避免使用不雅或令人不适的手势。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手势恰当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语言规范流畅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发音准确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语调自然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声音洪亮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普通话标准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教师应该运用自然的语调，使语言更加生动有趣，提高学生的注意力。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教师应该保持声音洪亮，确保每个学生都能听清教师的讲解。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教师应该掌握标准的普通话发音，避免方言或口音影响学生的理解。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教师应该使用准确的词汇和术语，避免使用模糊或歧义的词语。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用词准确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逻辑严密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4167" b="4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表达生动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教师的语言应该逻辑严密，条理清晰，帮助学生更好地理解知识。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教师可以通过生动的语言和形象的比喻，使抽象的知识变得更加具体和易于理解。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表达清晰准确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https://d.book118.com/438014050046006027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2024-09-05T04:10:25.326</cp:lastPrinted>
  <dcterms:created xsi:type="dcterms:W3CDTF">2024-09-04T20:10:25Z</dcterms:created>
  <dcterms:modified xsi:type="dcterms:W3CDTF">2024-09-04T20:10:27Z</dcterms:modified>
</cp:coreProperties>
</file>