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D5445-8B82-440D-AF78-1FA751D95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7A69C-F757-45BB-BEE7-BE8CFDF3C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1617A-ECA1-4425-8148-D2BE84008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E82ABF-21E2-481A-9CD7-EE28ABD99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BA4506-A5E6-40EC-9B05-440548EE4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363557-E50D-4AB6-9B5B-16E66504E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B70872-04EB-45CF-A50D-89F0F3D50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6419E6-72EB-484E-9435-94356C05A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1F3EB-78B2-4925-9904-309673213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E7FCF-7852-4E11-965F-9277CA6D8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0D448-BA96-463F-A029-7E6AAD2DD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14102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床边综合能力课件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床边综合能力概述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床边诊断技能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治疗操作技能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护理服务提供能力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法律法规意识培养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床边综合能力概述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床边综合能力是指医护人员在患者床旁进行诊疗、护理、沟通等综合能力，是医护人员专业素质的重要体现。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床边综合能力直接关系到患者的诊疗效果、护理质量和医疗安全，是医护人员必须掌握的核心能力。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培养医护人员具备扎实的医学理论知识，能够准确判断患者病情，制定合理的诊疗计划。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培养医护人员熟练掌握各种临床操作技能，能够独立完成各项诊疗和护理工作。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95" b="779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培养医护人员具备良好的沟通技巧和人文关怀精神，能够与患者及其家属建立信任关系，提供优质的医疗服务。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422" b="742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床边综合能力培养目标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503" b="275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床边综合能力评估标准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医学理论知识掌握程度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评估医护人员对医学理论知识的掌握程度，包括疾病诊断、治疗原则、药物使用等方面。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临床操作技能熟练度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评估医护人员临床操作技能的熟练程度，如静脉穿刺、心肺复苏、急救技能等。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沟通技巧和人文关怀精神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评估医护人员与患者及其家属的沟通能力，以及是否具备人文关怀精神，关注患者心理和情感需求。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床边诊断技能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详细询问病史是医生全面了解患者病情、制定治疗方案的基础。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病史采集的重要性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病史采集的内容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病史整理的方法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包括主诉、现病史、既往史、个人史、家族史等。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将采集到的病史信息进行归纳、分析，提炼出与当前疾病相关的关键信息。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病史采集与整理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体格检查的技巧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掌握正确的检查顺序、选择合适的体位和姿势、运用科学的检查方法等。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常见体征的识别与判断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如发热、疼痛、黄疸、水肿等常见体征的识别与判断方法。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体格检查的基本方法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视诊、触诊、叩诊、听诊等。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体格检查方法及技巧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鉴别诊断与误诊防范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掌握常见疾病的鉴别诊断要点，提高诊断准确性，防范误诊的发生。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常见疾病的临床表现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熟悉常见疾病的典型临床表现，如肺炎、心绞痛、脑梗死等。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诊断思路的建立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根据患者的病史、体征及实验室检查结果，建立初步诊断思路。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常见疾病诊断思路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治疗操作技能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严格遵守无菌原则，正确进行无菌持物、取用无菌物品等操作，避免污染。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无菌技术操作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熟练掌握各种注射方法，包括皮内、皮下、肌内和静脉注射，确保准确、安全地给予药物治疗。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注射技术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正确选择血管，掌握穿刺技巧和固定方法，确保输液通畅，及时处理输液故障和并发症。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常用治疗技术操作规范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熟练掌握心肺复苏术的操作流程和技能要点，包括胸外按压、人工呼吸和除颤等，确保在紧急情况下能够迅速有效地进行抢救。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了解常用急救药品的种类、作用和使用方法，正确选用急救药品，及时缓解患者症状。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急救药品使用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熟悉各种急救设备的性能和使用方法，如呼吸机、心电监护仪等，确保在紧急情况下能够迅速准确地使用相关设备进行抢救。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急救设备操作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急救技能掌握与应用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https://d.book118.com/438014102015006032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2024-09-09T08:43:46.343</cp:lastPrinted>
  <dcterms:created xsi:type="dcterms:W3CDTF">2024-09-09T00:43:46Z</dcterms:created>
  <dcterms:modified xsi:type="dcterms:W3CDTF">2024-09-09T00:43:48Z</dcterms:modified>
</cp:coreProperties>
</file>