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F9759-013E-4C56-9BFB-1F833C0EA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9DAAF-A9AA-4ED3-9EE4-2E13344F8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B3331-057E-4A24-9251-E46DBB6FB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FE741-8D74-468A-AC5E-A77902A79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75E9AA-C4B2-4776-8152-62CFE4040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B82B7-E12F-491B-9788-3AC9ABEB0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D456AE-A061-4212-AB9C-298265779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3FBE4-0649-4F76-9809-E482A9616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A7B2F-AEA2-4F72-97F3-3A5CAD574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0C6DA-E4D1-47CE-B23F-D95898F8A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D82D5-1A12-4934-905B-021511792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507112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有效开展员工培训的主要方法与技巧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多样化培训方法应用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互动式学习体验优化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评估反馈机制建立及持续改进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营造良好学习氛围与环境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跨部门合作与资源整合共享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培训需求分析与计划制定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明确培训要解决的问题或达到的效果，如提升技能、改变态度或增加知识等。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设定具体的、可衡量的培训成果，如完成特定任务、通过考试或达到特定绩效标准等。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明确培训目标及期望成果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了解员工当前具备的技能和知识水平，可以通过测试、面试或绩效评估等方式进行。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将员工的现有技能与知识水平与培训目标和期望成果进行比较，找出存在的差距和不足。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分析员工现有技能与知识差距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差距分析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根据差距分析的结果，设计具体的培训内容，包括课程、实践活动、案例分析等。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制定详细的培训时间表，包括培训的日期、时间、地点等，确保培训计划的顺利执行。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44" r="226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制定详细培训计划和时间表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多样化培训方法应用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专家或资深员工进行主题演讲，传授相关知识和技能。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讲座式培训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通过问答、小组讨论等方式，鼓励员工积极参与，提高学习效果。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解析实际案例，让员工了解问题背景、解决方案及实施效果，培养分析和解决问题的能力。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传统面对面授课方式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提供丰富的在线课程资源，员工可根据个人需求和时间安排进行学习。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58" r="3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跟踪员工学习进度和成果，提供个性化学习建议和反馈。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学习管理系统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通过在线测试和模拟考试，检验员工学习成果和应用能力。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在线测试和模拟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在线学习平台及资源利用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65" b="31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实践操作与模拟演练结合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针对需要实践操作的技能，提供实验室环境和设备，让员工进行实际操作练习。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创建模拟场景，让员工在模拟环境中进行角色扮演和实战演练，提高应对能力。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组织员工到实际工作场所进行观摩和实践，了解工作流程和操作规范。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组织员工进行分组讨论，探讨特定主题或问题，促进思想碰撞和经验共享。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鼓励员工分享个人经验和最佳实践，促进团队成员之间的学习和交流。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设置问答环节，解答员工在学习过程中遇到的问题和困惑，巩固学习效果。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小组讨论与经验分享交流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互动式学习体验优化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建立积分、徽章、排行榜等奖励机制，让员工在学习过程中获得成就感。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通过游戏化的方式，为员工设定清晰、可达成的学习目标，激发其学习动力。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设计富有挑战性的任务和竞技环节，激发员工的竞争意识和团队协作能力。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引入游戏化元素激发参与热情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互动式图表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运用图表、动画等多媒体元素，帮助员工更好地理解数据和信息。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虚拟现实/增强现实技术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利用VR/AR技术为员工提供身临其境的学习体验，加深其对知识的印象。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视频教程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采用生动有趣的视频教程，将复杂的概念以直观易懂的方式呈现给员工。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利用多媒体手段丰富教学内容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https://d.book118.com/438015071123006022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2024-08-29T01:01:10.798</cp:lastPrinted>
  <dcterms:created xsi:type="dcterms:W3CDTF">2024-08-28T17:01:10Z</dcterms:created>
  <dcterms:modified xsi:type="dcterms:W3CDTF">2024-08-28T17:01:12Z</dcterms:modified>
</cp:coreProperties>
</file>