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38A8A3-40D8-4D9A-81F4-4762FE6AD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AE814F-3377-41D6-B5E4-42328BC009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D911B2-58F8-43BE-AB9F-539BF4949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76DEB4-D46B-4EEE-AD98-3773D97578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7D3FE3-8F58-4954-8115-1A707FDF29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F5E77E-07C6-4A43-A071-3BD02B18C6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C3C842-7B31-4C57-BC30-ECBE580742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0774C3-357D-4222-A08F-5AD48A887E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6A7DEC-E4BE-47D7-B1C7-BC4B629401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90FCF3-8B2D-4219-B93B-CA30AE89B1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C5E82F-6F71-4D24-818E-41805FEA2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17050047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:某某</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财务知识培训课件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财务基础知识</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财务管理技能</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投资与融资决策</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税务筹划与合规</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企业内部控制与审计</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财务数字化与智能化发展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财务基础知识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会计定义与职能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会计是以货币为主要计量单位，反映和监督一个单位经济活动的一种经济管理工作。其基本职能包括核算和监督。</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8" name="Picture 8"/>
          <p:cNvPicPr>
            <a:picLocks noChangeAspect="1"/>
          </p:cNvPicPr>
          <p:nvPr/>
        </p:nvPicPr>
        <p:blipFill>
          <a:blip r:embed="rId2">
            <a:alphaModFix/>
          </a:blip>
          <a:srcRect l="17125" r="17125"/>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会计要素与科目</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会计要素是对会计对象进行的基本分类，是会计核算对象的具体化。包括资产、负债、所有者权益、收入、费用和利润六大要素。会计科目是对会计要素的具体内容进行分类核算的项目。</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会计凭证与账簿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会计凭证是记录经济业务、明确经济责任的书面证明，是登记账簿的依据。会计账簿是由一定格式、相互联系的账页组成，以会计凭证为依据，全面、系统、连续地记录各项经济业务的簿籍。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会计基础知识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3" name="Picture 3"/>
          <p:cNvPicPr>
            <a:picLocks noChangeAspect="1"/>
          </p:cNvPicPr>
          <p:nvPr/>
        </p:nvPicPr>
        <p:blipFill>
          <a:blip r:embed="rId2">
            <a:alphaModFix amt="70000"/>
          </a:blip>
          <a:srcRect l="21692" r="2169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财务报表定义与作用</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财务报表是反映企业或预算单位一定时期资金、利润状况的会计报表。其作用是向报表使用者提供有关企业财务状况、经营成果和现金流量的信息，以便于他们做出正确的决策。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财务报表种类与内容</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财务报表主要包括资产负债表、利润表、现金流量表等。每种报表都有其特定的格式和内容要求，反映企业不同的财务信息。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财务报表编制原则与方法</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财务报表编制应遵循真实性、完整性、准确性等原则，采用适当的会计政策和估计方法进行编制。同时，还需要注意报表之间的勾稽关系和数据的可比性。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财务报表概述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财务分析目的与意义</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财务分析是对企业财务状况和经营成果进行评价和剖析的过程。其目的是了解过去、评价现在、预测未来，帮助报表使用者做出正确决策。财务分析具有重要意义，可以揭示企业经营中存在的问题和潜在风险，为改进管理提供依据。</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财务分析方法与工具</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财务分析可以采用比较分析法、比率分析法、趋势分析法等方法进行。同时，还可以运用杜邦分析体系等综合分析工具进行全面评价。这些方法和工具可以帮助分析者从不同角度了解企业的财务状况和经营成果。</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财务分析指标与运用</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财务分析指标包括偿债能力指标、营运能力指标、盈利能力指标等。这些指标可以反映企业的不同方面的财务状况和经营成果。在运用这些指标时，需要注意其计算口径和评价标准的一致性，以及行业特点和经营环境的差异性对指标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财务分析基础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财务管理技能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预算编制</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预算执行与控制</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预算分析与考核</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根据企业战略和运营计划，制定全面、合理的预算方案。</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确保预算在实际运营中的有效执行，及时发现并调整预算偏差。</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对预算执行情况进行定期分析，评估预算完成情况和绩效。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预算管理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成本核算</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成本控制方法</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成本优化</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成本控制</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采用标准成本法、作业成本法等方法，有效控制成本开支。</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通过改进生产工艺、提高采购效率等方式，降低企业运营成本。</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准确核算产品、项目或服务的成本，包括直接成本和间接成本。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资金筹措</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根据企业需求，选择合适的融资方式，如银行贷款、股权融资等。</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资金投放</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评估投资项目的风险和收益，合理安排资金投放计划。</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资金监控</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实时监控企业资金流动情况，确保资金安全并合理调配。</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现金流管理</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预测和规划企业现金流，确保企业运营和扩张的资金需求得到满足。</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风险管理</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识别和评估潜在的财务风险，如市场风险、信用风险等，并采取相应的防范措施。</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财务决策支持</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运用财务分析工具和模型，为企业战略制定和决策提供财务数据支持。</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资金管理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投资与融资决策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投资目标设定</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市场调研与分析</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投资方案制定</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投资方案评估</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投资决策分析</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根据投资目标和市场调研结果，制定具体的投资方案，包括投资标的、投资金额、投资策略等。</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深入了解投资市场，包括行业趋势、竞争格局、政策法规等。</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明确投资目标，包括投资期限、预期收益和风险承受能力等。</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对投资方案进行全面评估，包括收益预测、风险评估、敏感性分析等。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融资需求分析</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融资渠道选择</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融资方案制定</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融资方案评估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融资策略与选择</a:t>
              </a:r>
            </a:p>
          </p:txBody>
        </p:sp>
      </p:grpSp>
      <p:sp>
        <p:nvSpPr>
          <p:cNvPr id="40" name="TextBox 40"/>
          <p:cNvSpPr txBox="1"/>
          <p:nvPr/>
        </p:nvSpPr>
        <p:spPr>
          <a:xfrm>
            <a:off x="1002893" y="1707444"/>
            <a:ext cx="3771900"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明确融资需求，包括融资金额、融资期限、融资成本等。</a:t>
            </a:r>
          </a:p>
        </p:txBody>
      </p:sp>
      <p:sp>
        <p:nvSpPr>
          <p:cNvPr id="41" name="TextBox 41"/>
          <p:cNvSpPr txBox="1"/>
          <p:nvPr/>
        </p:nvSpPr>
        <p:spPr>
          <a:xfrm>
            <a:off x="7417207" y="1707444"/>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根据融资需求和公司实际情况，选择合适的融资渠道，如银行贷款、股权融资、债券融资等。</a:t>
            </a:r>
          </a:p>
        </p:txBody>
      </p:sp>
      <p:sp>
        <p:nvSpPr>
          <p:cNvPr id="42" name="TextBox 42"/>
          <p:cNvSpPr txBox="1"/>
          <p:nvPr/>
        </p:nvSpPr>
        <p:spPr>
          <a:xfrm>
            <a:off x="1002893" y="4594193"/>
            <a:ext cx="3771900" cy="16668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制定具体的融资方案，包括融资结构、融资条件、还款计划等。</a:t>
            </a:r>
          </a:p>
        </p:txBody>
      </p:sp>
      <p:sp>
        <p:nvSpPr>
          <p:cNvPr id="43" name="TextBox 43"/>
          <p:cNvSpPr txBox="1"/>
          <p:nvPr/>
        </p:nvSpPr>
        <p:spPr>
          <a:xfrm>
            <a:off x="7417207" y="4594193"/>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对融资方案进行全面评估，包括融资成本、融资风险、还款压力等。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https://d.book118.com/438017050047006023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2024-08-29T21:04:51.155</cp:lastPrinted>
  <dcterms:created xsi:type="dcterms:W3CDTF">2024-08-29T13:04:51Z</dcterms:created>
  <dcterms:modified xsi:type="dcterms:W3CDTF">2024-08-29T13:04:53Z</dcterms:modified>
</cp:coreProperties>
</file>