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CE696-FF7A-4F0D-AFA0-13D0AD1F6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E0CCA-02D1-478F-9CE3-22B628FE9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ED685-6427-4F12-AFEC-57699220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E0577-5EAB-4E63-94EE-81424DA00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B353C-3850-4812-97DB-1B2ACCB6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74631-1E31-4722-B17B-89A287036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E42992-61C7-48EA-BD75-2F465F70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654BD-B03B-40CF-8CA7-186E660D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14EBF-D5BC-4CE4-B17C-4BFBB0244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B8C58-3F8A-4D0D-BE61-6E2776C1E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6A1A7-1B5D-4D45-8CA9-ECD0A3806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002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《绩效管理教程》ppt课件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绩效管理实践与案例分析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绩效管理的挑战与未来发展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绩效管理的定义是指组织通过制定目标、评估标准和激励机制，对员工的工作表现和业绩进行管理和提升的过程。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绩效管理是一个系统性的过程，它不仅关注员工的工作表现，还强调目标的设定、评估和反馈。通过合理的绩效管理，组织能够有效地激励员工，提高整体业绩。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绩效管理的目的是提高员工的工作表现和业绩，同时促进组织的整体发展。它通过提供明确的评估标准和激励机制，帮助员工认识自己的优势和不足，激发潜力，实现个人和组织的目标。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绩效管理不仅可以帮助组织了解员工的工作表现，还可以通过反馈和改进，提高员工的个人能力和工作满意度。同时，合理的绩效管理能够优化组织的人力资源配置，提升整体业绩和竞争力。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绩效管理应遵循公平、公正、公开、科学、系统性的原则。其基本流程包括目标设定、绩效评估、反馈与改进、激励与惩罚等环节。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绩效管理时，组织应确保评估标准和程序对所有员工都公平一致。同时，绩效评估的结果应当公开透明，以便员工了解自己的工作表现。此外，绩效管理应当基于科学的方法和工具，确保评估的准确性和客观性。最后，组织应建立系统的绩效管理流程，确保各个环节的有效衔接和持续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绩效管理的原则和流程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根据组织战略和员工岗位职责，制定具体、可衡量、可达成、相关性强和有时限的目标。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确保员工充分理解目标，并与员工就目标进行沟通与协商，达成共识。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为实现目标，制定详细的行动计划，包括资源分配、时间安排等。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及时解决问题和障碍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及时解决员工在实现目标过程中遇到的问题和障碍，提供支持和建议。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提供必要的培训和支持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为员工提供必要的培训、资源和支持，帮助员工实现绩效目标。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定期跟进员工的绩效进展，给予及时、具体的反馈，指导员工调整和改进。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绩效辅导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制定考核标准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根据目标制定具体的考核标准，确保考核的公正、客观和可操作性。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进行定期评估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定期对员工的绩效进行评估，收集相关数据和信息，确保评估的准确性。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考核结果反馈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将考核结果及时反馈给员工，并与员工就结果进行沟通与讨论。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对员工的成绩和贡献给予肯定和鼓励，激发员工的积极性和动力。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肯定员工的成绩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278" r="1027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与员工一起分析绩效不佳的原因和不足之处，找出改进的方向和措施。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分析问题和不足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根据分析结果，制定具体的改进计划，明确改进目标、行动计划和时间安排。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478" r="947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856" r="785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衡量员工的工作结果，如销售额、生产量等。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衡量员工的行为表现，如团队合作、沟通技巧等。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衡量员工的能力水平，如技能、知识等。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衡量员工的工作态度，如工作积极性、责任心等。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结果指标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行为指标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能力指标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态度指标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指标应明确、具体，能够被准确理解和测量。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指标应可量化，能够用数字或量化的方式进行评估。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可量化原则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指标应具有挑战性但可达成，既不过高也不过低。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指标应与组织目标和员工职责相关。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绩效指标的制定过程与方法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根据组织战略和员工职责设定绩效目标。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权重分配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根据各指标的重要程度为其分配相应的权重。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关键绩效指标（KPI）确定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识别和确定实现目标的关键成功因素和关键绩效指标。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制定行动计划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制定实现绩效指标的具体行动计划和措施。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https://d.book118.com/438020022034006032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2024-09-09T14:23:15.739</cp:lastPrinted>
  <dcterms:created xsi:type="dcterms:W3CDTF">2024-09-09T06:23:15Z</dcterms:created>
  <dcterms:modified xsi:type="dcterms:W3CDTF">2024-09-09T06:23:17Z</dcterms:modified>
</cp:coreProperties>
</file>