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CA82C-9E92-4559-9395-DD125E6D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0B451-76DB-4A69-8860-9DB45094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B7C7D-B853-43B5-BD67-DEB91D3F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0B25B-D654-48F2-8AC9-4C979166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D9532-87E5-44D7-8C4A-6CDC812A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45D3A-AF60-48B2-8415-C7AC5828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825F5-7D83-44BF-A9DC-4E0AF664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F3E15-18CA-4BEB-8ED6-3833EAFF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38FF8-249E-4442-91C1-B59B5476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4AB3-620F-40FE-BF50-7AB45853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D4910-5CD5-4D72-8948-D533D538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0053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近年来招投标投诉典型案例研讨\n## 1.招投标投诉典型案例概述\n### 1.1招投标投诉典型案例的定义与类型\n### 1.2招投标投诉典型案例的行业分布\n### 1.3招投标投诉典型案例的影响及后果\n## 2.招投标投诉典型案例的原因分析\n### 2.1法律法规制度不完善\n### 2.2招投标双方违规行为\n### 2.3监管部门的监管不力\n## 3.招投标投诉典型案例的解决对策\n### 3.1完善法律法规制度\n### 3.2加强招投标双方的自律行为\n### 3.3提高监管部门的监管能力\n## 4.招投标投诉典型案例的预防措施\n### 4.1建立健全招投标管理制度\n### 4.2加强招投标双方的培训和教育\n### 4.3提高招投标活动的透明度\n## 5.招投标投诉典型案例的启示与借鉴\n### 5.1招投标投诉典型案例的启示\n### 5.2招投标投诉典型案例的借鉴\n### 5.3招投标投诉典型案例的未来发展趋势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近年来招投标投诉典型案例研讨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招投标投诉典型案例概述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定义：招投标投诉典型案例是指在招投标过程中，涉及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违规行为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监管问题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等方面的投诉事件，具有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示范性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法律法规方面的投诉：如招标公告、招标文件、评标办法等不符合相关法律法规要求。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违规行为方面的投诉：如招标人、投标人、评标专家等违反招投标规定，存在串通投标、弄虚作假等行为。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监管问题方面的投诉：如监管部门在招投标过程中存在不作为、乱作为等现象。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法律法规类投诉：涉及招标文件、招标公告、评标办法等方面的问题。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违规行为类投诉：涉及招标人、投标人、评标专家等方面的问题。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监管问题类投诉：涉及监管部门在招投标过程中的监管不力、不作为等问题。</a:t>
            </a:r>
            <a:endParaRPr/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招投标投诉典型案例的定义与类型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1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投诉原因：招标人、投标人、评标专家等方面存在违规行为，如串通投标、弄虚作假等。</a:t>
                </a:r>
                <a:endParaRPr/>
              </a:p>
            </p:txBody>
          </p:sp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建筑行业：如房屋建筑、基础设施建设、装饰装修等。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投诉原因：招标人、投标人、评标专家等方面存在违规行为，如串通投标、弄虚作假等。</a:t>
                </a:r>
                <a:endParaRPr/>
              </a:p>
            </p:txBody>
          </p:sp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交通运输行业：如公路、铁路、航空、水上运输等。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投诉原因：招标人、投标人、评标专家等方面存在违规行为，如串通投标、弄虚作假等。</a:t>
                </a:r>
                <a:endParaRPr/>
              </a:p>
            </p:txBody>
          </p:sp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制造业：如机械设备、电子产品、石油化工等。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服务业：如餐饮、旅游、教育、医疗等。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投诉原因：招标人、投标人、评标专家等方面存在违规行为，如串通投标、弄虚作假等。</a:t>
                </a:r>
                <a:endParaRPr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招投标投诉典型案例的行业分布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对招标人的影响：可能导致招标人承担法律责任，如罚款、暂停招标资格等。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影响企业声誉：投诉事件可能导致企业声誉受损，影响企业的发展。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影响项目进度：投诉事件可能导致项目进度延误，增加企业的成本。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对投标人的影响：可能导致投标人承担法律责任，如罚款、取消投标资格等。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影响企业声誉：投诉事件可能导致企业声誉受损，影响企业的发展。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影响项目中标：投诉事件可能导致投标人失去中标机会，影响企业的经济效益。</a:t>
                </a:r>
                <a:endParaRPr/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对监管部门的影响：可能导致监管部门承担法律责任，如行政问责等。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影响监管部门声誉：投诉事件可能导致监管部门声誉受损，影响监管部门的工作效果。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影响监管能力：投诉事件可能导致监管部门在招投标过程中的监管能力受到质疑。</a:t>
                </a:r>
                <a:endParaRPr/>
              </a:p>
            </p:txBody>
          </p: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招投标投诉典型案例的影响及后果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招投标投诉典型案例的原因分析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法律法规滞后：部分招投标法律法规已经不适应招投标市场的发展，需要及时修订完善。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法律法规之间存在矛盾：不同法律法规之间存在相互矛盾的现象，导致实际操作难度加大。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法律法规不够细化：部分法律法规规定不够细化，导致执行过程中存在困难。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法律法规执行不力：监管部门在执法过程中存在不到位的情况，导致法律法规无法得到有效落实。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监管部门人员不足：监管部门人员配备不足，导致执法力度不够。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监管部门执法不严：监管部门在执法过程中存在不严的现象，导致法律法规无法得到有效落实。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法律法规制度不完善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招标人违规行为：招标人在招投标过程中存在违反法律法规的行为，如发布虚假招标信息、串通投标等。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发布虚假招标信息：招标人发布虚假的招标信息，以吸引潜在投标人参与投标。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串通投标：招标人与投标人之间存在串通投标的行为，损害其他投标人的利益。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投标人违规行为：投标人在招投标过程中存在违反法律法规的行为，如串通投标、弄虚作假等。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串通投标：投标人与招标人之间存在串通投标的行为，损害其他投标人的利益。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弄虚作假：投标人在投标过程中存在弄虚作假的行为，如提供虚假材料、篡改投标文件等。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招投标双方违规行为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监管部门人员不足：监管部门人员配备不足，导致执法力度不够。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监管部门人员配备不足：监管部门人员配备不足，导致执法力度不够。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监管部门人员素质不高：监管部门人员素质不高，导致执法效果不佳。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监管部门执法不严：监管部门在执法过程中存在不严的现象，导致法律法规无法得到有效落实。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监管部门执法不严：监管部门在执法过程中存在不严的现象，导致法律法规无法得到有效落实。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监管部门监管手段落后：监管部门监管手段落后，导致监管效果不佳。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监管部门的监管不力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招投标投诉典型案例的解决对策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及时修订法律法规：针对招投标市场的发展，及时修订完善相关法律法规，以满足市场需求。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消除法律法规之间的矛盾：修订法律法规，消除不同法律法规之间的矛盾。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细化法律法规规定：细化法律法规规定，提高法律法规的可操作性。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加强法律法规的执行力度：监管部门要加大法律法规的执行力度，确保法律法规得到有效落实。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增加监管部门人员配备：增加监管部门人员配备，提高执法力度。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严格执法：监管部门要严格执法，确保法律法规得到有效落实。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完善法律法规制度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https://d.book118.com/438020053026006040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近年来招投标投诉典型案例研讨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2024-09-18T10:04:29.517</cp:lastPrinted>
  <dcterms:created xsi:type="dcterms:W3CDTF">2024-09-18T02:04:29Z</dcterms:created>
  <dcterms:modified xsi:type="dcterms:W3CDTF">2024-09-18T02:04:31Z</dcterms:modified>
</cp:coreProperties>
</file>