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8D702F-F8CD-43CE-9FA9-59ED996FA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F4B8E-9411-4F91-A85E-0116E0F46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BC4256-DDDE-4ACB-9BD6-09CBAE1FC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CDE437-924B-474E-AD59-D205299E4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AEB2F4-1935-4246-9305-1E4C64B73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9C983E-7425-402E-B239-9CAFC261C4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3BB39F-5E3A-4C8D-BC53-1DA90A21A6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70D466-F4A9-437F-AD4D-69984B3985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EAEE22-65A4-4C85-AE22-B9552F3BC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BE25A-C262-47AA-B078-03BB13473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CCF53E-D49B-4F26-BD22-26FA2521B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20060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第五次实验碳钢的非平衡组织观察课件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实验材料与方法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非平衡组织的形成与特征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实验目的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理解非平衡组织是本实验的重要目标之一。非平衡组织是指金属在冷却或加热过程中，由于冷却速度或加热速度的差异，导致金属内部各部分之间产生不均匀的组织结构。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非平衡组织通常表现为金属内部晶粒大小、形态和分布的不均匀性，以及合金元素在各区域中的偏析。这种不均匀的组织结构会对金属的性能产生显著影响，因此深入理解非平衡组织的形成机制和特点对于优化金属材料的性能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理解非平衡组织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通过观察碳钢的非平衡组织，可以深入了解其组织结构和性能特点。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碳钢是一种常用的工程材料，其组织结构和性能受到热处理工艺的影响。通过观察碳钢在不同热处理条件下形成的非平衡组织，可以进一步理解其力学性能、耐腐蚀性能和加工性能等方面的变化规律，为优化碳钢的应用提供理论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观察碳钢的非平衡组织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实验材料与方法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149" r="1214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581" r="105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选用高碳钢作为实验材料，其具有较高的硬度和耐磨性，适用于观察非平衡组织。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碳钢</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采用水冷或油冷方式，以控制实验材料的冷却速度。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冷却剂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实验材料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7905" b="2790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用于观察和记录非平衡组织的形貌。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金相显微镜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用于切割实验材料，以便观察不同位置的组织。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切割机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用于研磨和抛光实验材料表面，提高观察效果。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研磨机与抛光机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实验设备与工具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47" r="1664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00" b="1580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将碳钢切割成小块，并进行研磨和抛光处理，以获得光滑的表面。</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样品制备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将样品加热至奥氏体温度以上，然后快速冷却至室温或特定温度，以获得非平衡组织。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加热与冷却</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使用金相显微镜观察样品的非平衡组织形貌。</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金相观察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详细记录观察到的非平衡组织特征，并进行分析和比较。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结果记录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实验方法与步骤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非平衡组织的形成与特征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快速冷却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在高温下快速冷却，导致原子来不及扩散，形成非平衡组织。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合金元素偏析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合金元素在冷却过程中的不均匀分布，形成非平衡组织。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热处理工艺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不同的热处理工艺对非平衡组织的影响，如淬火、回火等。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非平衡组织的形成机理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https://d.book118.com/438020060077006043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2024-09-23T05:19:40.119</cp:lastPrinted>
  <dcterms:created xsi:type="dcterms:W3CDTF">2024-09-22T21:19:40Z</dcterms:created>
  <dcterms:modified xsi:type="dcterms:W3CDTF">2024-09-22T21:19:41Z</dcterms:modified>
</cp:coreProperties>
</file>