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1B7EC-61CA-4572-BB44-70B81B261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D3A73-02E2-42C8-AAFC-3D95C3471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0B4E5-B3A8-4AD8-BCDE-B4BE7C9F6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43B30-33D7-46E5-8CFC-37CEF6B05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487EC4-2DB2-444E-B961-9D2BC728E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FBEDB8-ADCF-46EF-A524-4D295F2C3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FF4CA3-F5A5-46A2-8D98-37CB50812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72152-B535-46F3-9326-DD3A8B3B6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2FF9A-BC3B-4933-A759-222D7029E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D3040-876E-4E7C-897B-63698851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6D151-5189-4F35-9A15-9517A6B0D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00650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动态数据驱动的产品迭代升级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汇报人：停云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动态数据收集与分析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用户需求挖掘与产品规划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敏捷开发与持续集成实践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版本发布与效果评估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462" r="394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随着市场竞争的加剧和用户需求的不断变化，产品迭代升级已成为企业保持竞争力的关键。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通过动态数据驱动的方式，实现产品的快速迭代和优化，以满足市场和用户的需求。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通过不断迭代升级，优化产品功能和界面设计，提高用户使用的便捷性和舒适度。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625" r="27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增强产品竞争力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792" r="2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降低开发成本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333" r="2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持续跟进市场动态和用户需求，及时推出新功能和服务，提升产品在市场中的竞争力。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通过数据分析和用户反馈，精准定位问题并优化解决方案，降低不必要的开发成本和风险。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产品迭代升级的重要性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动态数据驱动是指利用实时数据来指导产品开发和迭代的过程，包括用户行为数据、市场趋势数据等。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能够实时反映市场和用户的需求变化，为产品开发提供有力支持；可以提高产品开发的效率和准确性，降低开发成本和风险；有助于企业快速响应市场变化，保持竞争优势。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动态数据驱动的概念及优势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动态数据收集与分析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通过埋点、日志等方式收集用户在产品中的行为数据，如点击、浏览、购买等。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用户行为数据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从企业内部系统中获取与产品运营相关的业务数据，如销售额、订单量等。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业务数据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通过合作或购买方式获取第三方数据，如市场调研数据、竞品分析数据等。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第三方数据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数据来源及获取方式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对原始数据进行格式转换、缺失值填充、异常值处理等预处理操作。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通过规则筛选、去重、降噪等方法清洗数据，提高数据质量和准确性。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根据分析需求对数据进行聚合、转换、归一化等变换操作。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数据变换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数据处理与清洗方法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大数据分析平台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数据分析技术及工具应用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1" r="166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应用描述性统计、推断性统计等方法对数据进行分析，揭示数据分布、关系等特征。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利用关联规则、聚类分析、分类预测等数据挖掘技术发现数据中的潜在价值和规律。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运用图表、仪表盘等可视化工具展示数据分析结果，提升分析效率和直观性。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借助Hadoop、Spark等大数据分析平台处理海量数据，实现高效的数据分析和挖掘。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用户需求挖掘与产品规划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4" b="1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67" b="35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用户画像构建及需求洞察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通过用户调研、数据分析等手段，收集用户基本信息、行为特征、消费习惯等数据。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基于收集到的数据，构建用户画像，包括用户属性、兴趣偏好、社交特征等维度。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需求洞察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通过用户画像分析，深入挖掘用户潜在需求，为产品迭代升级提供方向。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根据功能需求，制定详细的设计思路，包括界面设计、交互设计、功能逻辑等。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结合用户需求和产品现状，进行功能需求分析，明确产品迭代升级的目标和功能点。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原型设计与评审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基于设计思路，制作产品原型，并进行内部评审和优化。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083" r="23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产品功能规划与设计思路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17" r="19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通过项目管理工具，对开发任务进行进度管理，确保版本迭代计划按时完成。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版本规划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根据产品迭代升级的目标和功能点，规划版本迭代计划，明确每个版本的功能范围和时间节点。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将版本迭代计划分解为具体的开发任务，明确每个任务的责任人、完成时间和交付标准。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版本迭代计划制定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敏捷开发与持续集成实践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https://d.book118.com/438020065022006034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2024-09-12T09:22:43.593</cp:lastPrinted>
  <dcterms:created xsi:type="dcterms:W3CDTF">2024-09-12T01:22:43Z</dcterms:created>
  <dcterms:modified xsi:type="dcterms:W3CDTF">2024-09-12T01:22:45Z</dcterms:modified>
</cp:coreProperties>
</file>