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62108-47F8-4A15-81B0-E93E0E9C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8E4E2-34EA-431B-A029-6CC39CF3C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766D9-1117-49EE-BBEF-03E1C2D4F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B33E6-BF72-4A5E-B882-FC8386D5D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FCD8F-F287-4BA1-B700-51EC6CC76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CEEFAC-EAC0-4D9F-B345-D5D29F462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330E20-9EA3-4C4B-AF32-D3225DDDC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928AF-8967-4348-8CBD-0ABE3ADA3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132EB-7997-4847-B140-E4F1AF905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95B3C-9261-445A-8180-948BF43FD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7611A-0393-495C-B5E5-A3276719E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01030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河南安全双重预防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双重预防体系的实施与改进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河南安全双重预防的实践与案例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双重预防体系是指风险分级管控和隐患排查治理两个阶段的工作，旨在全面辨识和管控生产过程中的危险源，降低事故发生的风险。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双重预防体系是安全生产领域的重要手段，通过科学的风险评估和隐患排查，提高企业的安全管理水平，保障员工生命安全和财产安全，促进企业的可持续发展。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25" r="1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双重预防体系能够辨识和管控生产过程中的危险源，降低事故发生的风险，从而保障员工的生命安全。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通过实施双重预防体系，企业可以建立完善的安全管理制度和操作规程，提高员工的安全意识和技能水平，提升企业的安全管理水平。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双重预防体系能够全面辨识和管控生产过程中的危险源，降低企业的风险，避免因事故发生而带来的经济损失和社会影响。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双重预防体系的建立和实施应遵循科学的原则，采用科学的方法和手段进行危险源辨识、风险评估和隐患排查。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双重预防体系应保持动态管理，及时更新危险源信息和管控措施，确保体系的实时性和有效性。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双重预防体系应全面覆盖企业的各个生产环节和岗位，不留死角，确保所有危险源得到有效管控。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双重预防体系的建立和实施应具有可操作性，确保各项措施能够得到有效执行和监督。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双重预防体系的基本原则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覆盖所有生产经营活动和场所，包括生产线、仓库、办公区域、员工生活区等。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识别出可能引发事故的危险因素、隐患和事件，包括人的不安全行为、物的不安全状态、环境不良和管理缺陷等。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通过现场观察、查阅资料、安全检查表、危险与可操作性分析等方法识别出存在的危险源和风险点。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采用定性和定量评估相结合的方法，对识别出的危险源和风险点进行评估，确定其风险等级。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根据危险源和风险点的可能性和严重程度，制定相应的评估标准，确定风险等级。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组织专业人员或专家进行评估，确保评估结果的客观性和准确性。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控制措施实施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明确责任部门和人员，确保控制措施的有效实施。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控制措施监督与检查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定期对控制措施进行监督与检查，确保其有效性和符合性。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根据风险评估结果，制定相应的风险控制措施，包括工程技术措施、管理措施和应急措施等。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制定具体的风险分级管控实施方案，明确工作目标、任务、责任和要求。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加强培训与宣传工作，提高员工的风险意识和安全素质。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考核与奖惩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对风险分级管控工作进行考核与奖惩，激励员工积极参与和配合风险分级管控工作。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定期排查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企业应定期进行隐患排查，确保及时发现潜在的安全风险。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全面覆盖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排查范围应覆盖所有生产区域、设备、人员和管理环节，不留死角。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高风险优先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对于高风险区域和环节，应加大排查力度，增加排查频次。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制定整改计划，明确整改时间、责任人及整改效果验收标准。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对排查出的隐患进行风险评估，确定隐患的等级和影响程度。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根据隐患评估结果，制定相应的整改措施和方案。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https://d.book118.com/438020103021006037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2024-09-16T20:17:13.381</cp:lastPrinted>
  <dcterms:created xsi:type="dcterms:W3CDTF">2024-09-16T12:17:13Z</dcterms:created>
  <dcterms:modified xsi:type="dcterms:W3CDTF">2024-09-16T12:17:15Z</dcterms:modified>
</cp:coreProperties>
</file>