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EBEC-6F61-4427-ABB4-A555BFBB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DB709-4A8B-4461-9F39-3AA969AC2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143D9-A1F8-4761-9B14-ADDFE2AA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CC47E-5AE7-4072-8F94-6C00CC3D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A8BA1-722B-4157-BB2A-9947B5EC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3BBD0-C8A9-4C31-A1E7-4F6515F1B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1B8DB1-1971-4E7D-8857-02D5F361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5ED0B-840B-4BD0-9258-3D6586DF6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D6024-192A-44FF-8504-042C86A4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E924B-FA5D-4824-8B8F-6149BD67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AA50-82A0-45EC-905C-6474B4DD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102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市场营销专业设计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数据分析在市场营销中应用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市场营销是一种通过创造、传播和交付价值，来管理客户关系的过程。它涉及到识别、预测和满足消费者需求，以及通过一系列营销活动和策略来实现组织目标。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市场营销是现代商业成功的关键因素之一。它有助于企业了解消费者需求，制定有效的营销策略，提高品牌知名度，增加销售额，并与竞争对手区分开来。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关注产品的设计、开发、定价和推广等方面，以满足目标市场的需求。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运用广告、公关、销售促进和人员推销等手段，以吸引消费者购买。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通过制定合理的定价策略，以实现市场份额、利润和品牌形象等目标。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选择合适的分销渠道和物流方式，以确保产品顺利进入目标市场。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57" b="1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消费者行为与市场趋势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研究消费者在购买过程中的心理、社会和文化因素，以及他们对产品、服务和品牌的反应。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关注市场发展的动态和趋势，包括技术创新、消费者偏好变化、政策法规调整等，以指导企业的营销策略制定。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数据分析与市场调研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运用数据分析和市场调研工具，收集和分析消费者、竞争对手和市场环境的信息，为营销决策提供有力支持。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通过市场调研和分析，明确产品的目标消费群体和市场细分。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对竞争对手的产品进行深入分析，了解其产品特点、优劣势以及市场定位。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根据目标市场和竞品分析的结果，为产品制定独特的市场定位，强调产品的差异化和优势。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制定相应的营销策略，如广告、促销、公关等，以传达产品的独特卖点和价值。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根据市场需求和企业资源，规划合理的产品线，包括产品种类、规格、价格等。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制定产品组合策略，如市场渗透、市场开发、产品开发和多元化等，以实现企业目标。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对现有产品进行持续改进和优化，提高产品质量、降低成本、增强竞争力。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产品优化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及时淘汰过时或无效的产品，不断推出新产品，保持产品组合的活力和竞争力。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产品淘汰与更新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产品组合与优化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通过市场调研、技术预测和内部建议等方式，收集新产品构思和创意。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新产品构思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筛选与评估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概念开发与测试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31" r="1223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对收集到的新产品构思进行筛选和评估，确定具有潜力的项目。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进一步开发新产品概念，并通过消费者测试和市场调研验证其可行性。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对新产品进行详细的商业分析，包括市场规模、竞争状况、成本效益等。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产品开发与试制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根据商业分析的结果，进行新产品的详细设计和试制。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在目标市场进行新产品的市场测试，收集消费者反馈和市场反应。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商业化决策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根据市场测试的结果，决定是否将新产品推向市场。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定价目标与方法选择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实现市场份额扩大、利润最大化、品牌形象塑造等。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成本导向定价、需求导向定价、竞争导向定价等。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根据不同地区的市场情况，采用FOB原产地定价、统一交货定价等。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折扣定价策略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通过数量折扣、现金折扣等吸引消费者。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心理定价策略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利用消费者心理，采用声望定价、尾数定价等。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价格策略类型及应用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根据市场变化、成本变动等因素，适时调整价格。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针对竞争对手的价格策略，采取相应的跟进、反击等措施。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价格调整及竞争应对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竞争应对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https://d.book118.com/438021027117006036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2024-09-16T05:15:47.157</cp:lastPrinted>
  <dcterms:created xsi:type="dcterms:W3CDTF">2024-09-15T21:15:47Z</dcterms:created>
  <dcterms:modified xsi:type="dcterms:W3CDTF">2024-09-15T21:15:49Z</dcterms:modified>
</cp:coreProperties>
</file>