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2DCD22-550B-45CF-BA41-69CD8FA2E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F1B437-7D2B-436B-92FB-0C2D6C286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5A589E-EB67-4500-91B4-4B463CCE6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6262DF-D172-469A-B980-E32328F53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B4A376-9019-47E3-98DE-4F7E4BDD7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9A41CB-DCA8-4A6D-AE85-B2A837642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55488D-5505-4D43-9F99-FB2EE3007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E0F394-FD76-415B-9BE7-223A7AB45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D5EB5E-933F-4318-9600-AAF84D860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455AFD-862B-4FE8-B5D3-DB4BE3514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9A27A8-A629-4E90-BFFB-7055AA247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2105700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呼吸道感染预防的重要指引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2024-01-13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预防策略与措施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环境因素控制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疫苗接种与药物预防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患者教育与心理支持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家庭护理与康复指导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呼吸道感染是指由病毒、细菌等微生物引起的呼吸道炎症，包括上呼吸道感染和下呼吸道感染。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根据感染部位不同，可分为上呼吸道感染（如感冒、喉炎等）和下呼吸道感染（如支气管炎、肺炎等）。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主要由病毒、细菌等微生物感染引起，也可由过敏原、理化因素等导致。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包括免疫力低下、季节变化、环境因素（如吸烟、空气污染）等。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38" b="125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上呼吸道感染常见症状包括鼻塞、流涕、咳嗽等；下呼吸道感染则可能出现发热、咳嗽、咳痰、呼吸困难等。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根据病史、症状、体征及实验室检查结果进行综合判断，如血常规、X线检查等。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预防策略与措施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经常用肥皂和流动水洗手，或使用含有至少60%酒精的洗手液。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咳嗽或打喷嚏时，用纸巾、毛巾等遮住口鼻，避免用手触摸眼睛、鼻或口。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定期清洁家庭和工作环境，特别是经常接触的物体表面。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36" r="29536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呼吸道卫生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保持环境清洁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个人卫生习惯培养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569" b="12569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2077612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317386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431864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3507" y="1856835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避免与患有呼吸道感染的人密切接触。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803507" y="2973254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在呼吸道疾病高发季节，尽量减少去人群密集场所。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4099755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如需前往，建议佩戴口罩，降低感染风险。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避免接触传染源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25" b="16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充足的睡眠、均衡的饮食、适当的锻炼和保持良好的心态。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保持健康生活方式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接种疫苗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增强营养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避免吸烟和二手烟暴露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根据年龄和健康状况，接种针对呼吸道疾病的疫苗，如流感疫苗、肺炎球菌疫苗等。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保证充足的蛋白质、维生素和矿物质摄入，以增强身体抵抗力。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吸烟会损害呼吸道黏膜，增加感染风险。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增强免疫力，降低易感性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环境因素控制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0691" b="10691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每天定时开窗通风，保持室内空气新鲜。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避免在室内吸烟，减少使用化学清洁剂和杀虫剂。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在空气质量不佳时，使用空气净化器净化室内空气。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定期通风换气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减少室内污染源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使用空气净化器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改善室内空气质量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在空气质量不佳时，尽量减少户外活动。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在雾霾天气或空气质量较差时，佩戴口罩减少吸入污染物。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尽量避开交通高峰时段出行，减少暴露在汽车尾气等污染物中。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关注空气质量指数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佩戴口罩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避免高峰时段出行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减少室外污染暴露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https://d.book118.com/438021057006006031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2024-09-07T17:19:14.099</cp:lastPrinted>
  <dcterms:created xsi:type="dcterms:W3CDTF">2024-09-07T09:19:14Z</dcterms:created>
  <dcterms:modified xsi:type="dcterms:W3CDTF">2024-09-07T09:19:16Z</dcterms:modified>
</cp:coreProperties>
</file>