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52FA0-FA04-4B04-93EE-BA9307E74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48B29-1CDC-4753-B33B-0B041D50C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1897F-E3C7-4C7E-9EB4-F19AEB630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ACD0C-4270-4B17-9C09-AD4CC008C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EAD02-30B4-42B5-9E44-7545E9D9D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1AE6D6-FD96-4D41-8273-CC63FEC8B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C0702-85EE-43CD-9BE6-DA8C89CC2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75BB0-496E-45EA-ADD7-CABF1A61A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9421B-A618-46C3-8EDD-CE56E94F7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E63D9-EA2E-4757-9710-9409F74F8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4DEDA-B243-4824-812A-564226DD7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201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EPC总承包项目中的沟通与协作机制设计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信息共享与知识管理在沟通与协作中的应用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通过优化沟通与协作机制，减少信息传递延误和误解，提高项目执行效率。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确保项目各方能够及时、准确地了解项目进展和风险，以便采取适当措施。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建立良好的沟通与协作机制，增强项目团队的凝聚力和协作能力。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简要介绍EPC总承包项目的背景、目标和范围。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沟通协作现状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机制设计方案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实施计划与预期效果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分析当前项目沟通与协作的现状及存在的问题。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详细阐述沟通与协作机制的设计方案，包括沟通渠道、信息传递方式、协作平台等。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介绍机制设计的实施计划和预期达到的效果。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EPC总承包项目是指由一家总承包商负责整个工程的设计、采购和施工，向业主提供一个完整的、具备使用功能的工程项目。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EPC总承包项目具有整体性、复杂性、长期性和高风险性等特点。总承包商需要对项目的质量、进度、成本和安全等方面全面负责。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通过有效的项目管理，可以确保EPC总承包项目按照合同要求顺利完成，实现项目的质量、进度和成本等目标。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应对项目风险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EPC总承包项目涉及多个环节和多个参与方，存在较高的风险。通过项目管理，可以识别、评估和应对项目风险，保障项目的顺利进行。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优秀的项目管理能力是企业核心竞争力的重要组成部分。通过成功实施EPC总承包项目，可以提升企业在市场上的声誉和竞争力。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应对变化与挑战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在项目实施过程中，可能会遇到各种变化和挑战。通过沟通与协作，可以及时发现并应对这些变化与挑战，保障项目的稳定进行。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促进信息流通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沟通与协作可以促进项目各方之间的信息流通，确保项目信息的准确性和及时性，为项目决策提供有力支持。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协调各方利益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EPC总承包项目涉及多个参与方，各方之间存在不同的利益诉求。通过沟通与协作，可以协调各方利益，达成共识，推动项目的顺利进行。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有效的沟通与协作可以提高项目团队的工作效率，减少误解和冲突，促进团队成员之间的合作与信任。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沟通与协作在项目中的作用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沟通机制设计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在项目启动阶段，明确项目沟通的目标，包括信息传递、问题解决、决策制定等。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识别干系人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423" r="334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分析项目涉及的干系人，包括业主、总承包商、分包商、供应商等，了解他们的沟通需求和期望。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根据项目特点和干系人需求，制定详细的沟通计划，包括沟通内容、频率、方式等。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正式沟通渠道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建立项目会议、报告、文件等正式沟通渠道，确保信息的准确性和权威性。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非正式沟通渠道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鼓励项目团队成员之间的非正式交流，如电话、邮件、社交媒体等，提高沟通效率。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多元化沟通方式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根据项目需求和干系人特点，采用多种沟通方式，如面对面会议、视频会议、电话会议等。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沟通渠道设计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对干系人的问题和建议给予及时反馈，确保信息的畅通和问题的及时解决。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定期对项目沟通效果进行评估，了解沟通计划的执行情况和干系人的满意度。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根据评估结果，及时调整沟通计划和方式，提高项目沟通的效率和效果。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沟通反馈与评估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协作机制设计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强调共同目标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培养团队成员对共同目标的认同感和使命感，激发协作动力。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鼓励团队成员以开放的心态接受不同意见和观点，促进创新思维和团队协作。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促进相互信任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通过良好的沟通和互动，建立团队成员之间的信任关系，为协作打下基础。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团队协作理念培养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https://d.book118.com/438022017015006032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2024-09-09T08:47:12.715</cp:lastPrinted>
  <dcterms:created xsi:type="dcterms:W3CDTF">2024-09-09T00:47:12Z</dcterms:created>
  <dcterms:modified xsi:type="dcterms:W3CDTF">2024-09-09T00:47:14Z</dcterms:modified>
</cp:coreProperties>
</file>