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69459E-4294-47CE-BBDB-08307BB9F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B1EABA-9976-4906-8E19-F17C3E3AD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B79961-9527-43C3-B257-A3B4B9EB0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138F4D-CF68-40F6-8405-0A99E2E10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6D1E5D-955D-4880-89E0-CBBB81D97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7B4A19-14B8-425A-BBF6-B2BE64DB3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F236E9-1C6C-44DA-882A-2F4473781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AA8D2B-CB44-46E0-9B01-1E3D7C00B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AE3BB7-6B52-43B8-A66B-1028992C8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FF5CAD-DD2B-4099-915F-A8EEAEFCB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A3AA1A-CFCF-4136-BED8-C048D2C13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2214307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灾难紧急手术室突发事件应急处理案例分析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灾难紧急手术室突发事件概述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应急处理措施与流程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案例分析：成功应对突发事件的经验教训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案例分析：失败处理的教训及改进方向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提高灾难紧急手术室突发事件应急处理能力的建议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292" r="15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完善应急预案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根据案例分析结果，对现有应急预案进行修订和完善，提高预案的针对性和可操作性。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提升应急处理能力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通过案例分析，总结应对手术室突发事件的经验教训，提升医护人员的应急处理能力和团队协作能力。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确保在灾难等紧急情况下，手术室能够迅速、有效地应对，保障患者的生命安全。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通过案例分析，可以借鉴其他医院或手术室在应对突发事件中的成功经验，避免重蹈覆辙。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借鉴经验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案例分析有助于发现自身在应对突发事件中存在的不足和问题，从而及时采取措施加以改进。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通过对案例的深入分析和讨论，可以提高医护人员的应对能力和心理素质，使其在紧急情况下能够保持冷静、果断处理。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提高应对能力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灾难紧急手术室突发事件概述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如地震、洪水等不可抗力因素导致的手术室突发事件，具有不可预测性和破坏性。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如火灾、爆炸、恐怖袭击等人为因素引发的事件，具有突发性和危害性。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人为事故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如设备故障、电力中断等技术问题导致的事件，可能影响手术进程和患者安全。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技术故障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事件类型和特点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自然灾害等不可抗力因素，以及手术室内的环境因素如温度、湿度、空气质量等。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人为因素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医护人员操作失误、管理不善、恐怖袭击等人为因素。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设备因素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手术器械故障、麻醉设备失灵、电力中断等设备问题。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患者因素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患者病情的复杂性和多变性，以及个体差异等。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发生原因及影响因素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应急处理措施与流程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灾难预警系统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建立与当地气象、地震等部门的联动机制，及时获取灾难预警信息。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针对不同灾难类型，制定详细的应急预案，明确人员分工和物资准备。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手术室设备检查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定期对手术室设备进行检查和维护，确保在紧急情况下设备能够正常运转。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人员培训与演练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对医护人员进行应急处理培训，并定期进行模拟演练，提高应对能力。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预防措施与准备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7561216" y="4243912"/>
            <a:ext cx="351668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7176058" y="3006206"/>
            <a:ext cx="423509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957845" y="4275469"/>
            <a:ext cx="426165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232857" y="124218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启动应急预案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8117" y="179806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在灾难发生时，迅速启动相应的应急预案，组织医护人员进行应急处理。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957845" y="3006206"/>
            <a:ext cx="3739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7557448" y="124218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患者安全转移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557448" y="179806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将手术室内的患者迅速转移至安全区域，并对伤情进行初步评估和处理。</a:t>
            </a:r>
          </a:p>
        </p:txBody>
      </p:sp>
      <p:sp>
        <p:nvSpPr>
          <p:cNvPr id="10" name="Freeform 10"/>
          <p:cNvSpPr/>
          <p:nvPr/>
        </p:nvSpPr>
        <p:spPr>
          <a:xfrm>
            <a:off x="4466824" y="2523538"/>
            <a:ext cx="905462" cy="905462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20729" y="3207577"/>
            <a:ext cx="1665683" cy="1665683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220648" y="2409031"/>
            <a:ext cx="1019969" cy="1019969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682449" y="3207577"/>
            <a:ext cx="1283490" cy="128349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232857" y="452627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紧急手术救治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8117" y="508215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对需要紧急手术的患者，在保障安全的前提下，迅速进行手术救治。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172066" y="451603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与外界保持联系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72066" y="5071910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保持与外界的通讯联系，及时向医院领导和相关部门报告灾情和救治情况。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应急响应与处置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对受灾患者进行后续治疗和心理疏导，促进患者身心康复。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患者后续治疗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对受损的手术室进行恢复重建，确保手术室能够尽快恢复正常使用。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手术室恢复重建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对本次应急处理过程进行总结，分析存在的问题和不足，提出改进措施和建议。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总结经验教训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根据本次应急处理的经验教训，进一步完善应急预案，提高应对类似事件的能力。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完善应急预案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后期恢复与总结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案例分析：成功应对突发事件的经验教训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案例介绍及背景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案例概述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某医院手术室在地震突发时，成功实施了应急处理措施，确保了手术患者的安全。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背景信息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地震发生时，手术室正在进行一台高风险手术，涉及多名医护人员和患者。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https://d.book118.com/438022143070006036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2024-09-15T21:08:13.209</cp:lastPrinted>
  <dcterms:created xsi:type="dcterms:W3CDTF">2024-09-15T13:08:13Z</dcterms:created>
  <dcterms:modified xsi:type="dcterms:W3CDTF">2024-09-15T13:08:15Z</dcterms:modified>
</cp:coreProperties>
</file>