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93C096-8325-4EFD-8A37-F850034F8A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4F9CDC-4981-4F68-AEA9-F7428110AC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0D1566-C5A9-4D09-A22E-7CF244A231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635694-EC46-49C0-9BAB-F5980344D2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1185805-7F35-45B0-AB37-0DF99ECC66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1ABBA4A-85D3-4C29-8D00-94D6D2CF55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8D68989-30EB-4AE1-AC4E-74A3C55CCE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DC5CB6-1536-40AB-B798-45AFCB1115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452E27-26A0-4EF6-8E38-33E4478932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D0E840-363C-443D-B5F8-01E11B4310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BD472F-54D1-4C0C-A48D-483EA6D3C9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Relationship Id="rId6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38024120063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2023年口腔科上半年工作总结报告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0273" y="4923826"/>
            <a:ext cx="234850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0273" y="5423697"/>
            <a:ext cx="321260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2024-01-04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工作概况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患者服务与治疗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科室管理与团队建设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医疗质量与安全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未来展望与计划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工作概况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7691" r="17691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611" r="23611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05451" y="3460761"/>
            <a:ext cx="2286000" cy="88392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05451" y="4206759"/>
            <a:ext cx="2286000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工作内容概述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完成日常诊疗工作，提供口腔疾病的诊断、治疗和预防服务。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开展口腔健康宣传教育活动，提高患者口腔保健意识。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参与口腔科团队内部培训，提升专业技能和知识水平。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参与医院组织的义诊活动，为社区居民提供免费口腔检查和咨询服务。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1810" r="21810"/>
          <a:stretch>
            <a:fillRect/>
          </a:stretch>
        </p:blipFill>
        <p:spPr>
          <a:xfrm>
            <a:off x="3561055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2413" r="12413"/>
          <a:stretch>
            <a:fillRect/>
          </a:stretch>
        </p:blipFill>
        <p:spPr>
          <a:xfrm>
            <a:off x="8917447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完成超过1000例口腔疾病的诊疗工作，患者满意度达到95%以上。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成功举办3场口腔健康宣传教育活动，覆盖人数超过1000人。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通过内部培训，团队成员的专业技能和知识水平得到显著提升。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参与医院组织的义诊活动，为超过500名社区居民提供了免费口腔检查和咨询服务。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重点成果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73" r="16673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部分患者对口腔疾病的认识不足，导致就诊不及时。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问题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加强口腔健康宣传教育，提高公众对口腔疾病的认知度和重视程度。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解决方案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部分高难度手术操作需要进一步的技术支持和培训。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问题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加强与上级医院的技术交流与合作，定期组织专业培训和进修学习，提高团队的技术水平。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解决方案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遇到的问题和解决方案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患者服务与治疗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2023年上半年，口腔科共接诊患者数量为3200人次，较去年同期增长了15%。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患者数量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患者来源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患者年龄分布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7886" r="7886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患者主要来自本地区及周边地区，其中本地区患者占比达到70%。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患者年龄跨度较大，从儿童到老年人都有涉及，其中青少年和中年人是主要就诊群体。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患者接诊情况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一位5岁的小男孩，因乳牙龋齿导致牙痛，经过根管治疗和填充物填充后，疼痛消失，牙齿得到保护。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病例一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一位60岁的老人，因长期患有牙周炎导致牙齿脱落，经过牙周治疗和义齿修复，恢复了咀嚼功能和口腔美观。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病例二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一位25岁的女性，因正畸需要治疗，经过详细的方案设计和矫治器佩戴，达到了理想的矫治效果。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病例三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典型病例治疗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采用问卷调查的方式，对就诊患者进行满意度调查。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调查方法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总体满意度为95%，其中对医生技术水平和服务态度的满意度最高，分别为98%和97%。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调查结果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针对调查结果中存在的问题，口腔科将加强医生技术培训和提升服务水平，进一步提高患者满意度。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改进措施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患者满意度调查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科室管理与团队建设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https://d.book118.com/438024120063006044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2024-09-24T14:16:18.615</cp:lastPrinted>
  <dcterms:created xsi:type="dcterms:W3CDTF">2024-09-24T06:16:18Z</dcterms:created>
  <dcterms:modified xsi:type="dcterms:W3CDTF">2024-09-24T06:16:20Z</dcterms:modified>
</cp:coreProperties>
</file>