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5C633-2663-4E34-B028-51C0AD4D9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6DA79-1899-4715-85D4-41DAF3283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C541B-C4BF-4E8B-9F3F-4A9DD6B6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45D2A-6833-49F5-A3F7-4CEE4C3E1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966A56-CAB9-4202-9702-B54213554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963FE9-047A-4564-A79F-C92514C4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9F4AEF-2A88-40AF-8AC9-4324D542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A95F9-81A5-4A11-9F34-CE274FC42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0ED26-9A7A-46A0-A9E6-6AE91FE9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C432E-2D5C-4878-BDEF-81BED09C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58934-C43D-46DA-8F11-C74C20632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4122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建筑企业管理体系的社会责任与可持续发展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建筑企业社会责任的内涵与外延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可持续发展理念在建筑企业的应用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建筑企业管理体系的社会责任体现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建筑企业可持续发展的策略与措施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建筑企业管理体系的社会责任与可持续发展的互动关系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建筑业作为国民经济的重要支柱，对于推动经济增长、改善民生福祉具有不可替代的作用。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随着经济全球化的深入发展，建筑企业面临的市场竞争日益激烈，社会责任和可持续发展已成为提升企业核心竞争力的重要途径。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要求建筑企业在追求经济效益的同时，积极履行对股东、员工、客户、社区及环境等方面的责任；可持续发展则强调企业在发展过程中要注重经济、社会和环境三方面的平衡与协调，实现长期、稳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社会责任是可持续发展的前提和基础。建筑企业只有积极履行社会责任，关注相关方的利益诉求，才能树立良好的企业形象，赢得社会各界的信任和支持，为可持续发展奠定坚实基础。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是社会责任的延伸和升华。在履行基本社会责任的基础上，建筑企业需要进一步关注经济、社会和环境三方面的协调发展，通过创新管理模式、提高技术水平、优化资源配置等手段，推动企业实现绿色、低碳、循环发展，为社会的可持续发展做出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与可持续发展相互促进、相辅相成。建筑企业履行社会责任有助于提升企业的品牌价值和市场竞争力，进而促进企业的可持续发展；同时，企业的可持续发展也能够为社会创造更多的就业机会、提供更好的产品和服务，从而更好地履行社会责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社会责任与可持续发展的关系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建筑企业社会责任的内涵与外延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社会责任的定义与内涵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社会责任是指企业在追求经济利益的同时，应当承担的对社会、环境和利益相关者的责任。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社会责任的内涵包括道德责任、经济责任、法律责任和慈善责任等多个方面。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建筑企业作为社会的重要组成部分，其社会责任的履行对于社会的可持续发展具有重要意义。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建筑企业的社会责任具有行业特殊性，涉及到工程质量、安全生产、环境保护等多个方面。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建筑企业的社会责任与企业的长期发展密切相关，需要注重长期效益和可持续发展。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建筑企业的社会责任需要注重与利益相关者的沟通和合作，共同推动行业的可持续发展。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建筑企业的社会责任特点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建筑企业需要注重环境保护和资源的可持续利用，推广绿色建筑和节能减排技术，降低对环境的影响。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建筑企业需要关注社会公益事业和社区发展，积极参与社会公益活动，推动企业与社会的和谐发展。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建筑企业需要建立健全的治理结构和内部控制机制，保障企业的合规经营和稳健发展，维护股东和其他利益相关者的权益。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治理责任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社会责任的外延：环境、社会和治理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可持续发展理念在建筑企业的应用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可持续发展的定义与内涵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可持续发展作为全球共识，需要结合不同国家的实际情况和特色，制定符合自身国情的可持续发展战略。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全球共识与国家特色的结合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可持续发展强调在满足当前需求的同时，不损害未来世代满足其需求的能力，涵盖了经济、社会和环境三个维度的平衡发展。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经济、社会和环境三方面的平衡发展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可持续发展要求企业在追求经济效益的同时，关注社会效益和环境效益，实现长期发展与短期利益的有机结合。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长期发展与短期利益的兼顾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建筑企业可持续发展的重要性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建筑企业通过采用绿色建筑材料、节能技术和可再生资源，降低资源消耗和环境污染，推动建筑行业向资源节约型、环境友好型转变。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社会效益与经济效益的统一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建筑企业通过履行社会责任，关注员工福利、安全生产和社区发展等，提升企业形象和品牌价值，实现社会效益与经济效益的统一。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创新驱动与转型升级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建筑企业通过加强技术创新和管理创新，提高核心竞争力，推动行业转型升级和高质量发展。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资源节约与环境保护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积极采用先进的节能技术和设备，降低建筑运行过程中的能源消耗和排放。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加强员工可持续发展理念的培训和教育，提高全员参与可持续发展的意识和能力。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循环经济模式推广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通过建筑材料回收再利用、废弃物资源化等方式，推动建筑行业循环经济模式的发展。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绿色建筑设计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将绿色、环保理念融入建筑设计全过程，从源头减少资源消耗和环境污染。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可持续发展理念在建筑企业的实践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建筑企业管理体系的社会责任体现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https://d.book118.com/438024122036006034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2024-09-12T14:10:42.437</cp:lastPrinted>
  <dcterms:created xsi:type="dcterms:W3CDTF">2024-09-12T06:10:42Z</dcterms:created>
  <dcterms:modified xsi:type="dcterms:W3CDTF">2024-09-12T06:10:44Z</dcterms:modified>
</cp:coreProperties>
</file>