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565CC-A102-4F8C-B19A-D43E8D4EE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B9BC-697F-4804-ABDF-AE3D7E82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F15D-3BDB-4DD0-9883-E1FC12D2C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DBF87-FBAC-4D71-94B2-C221FE9B3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BEE4EB-876D-4B1A-8FB8-58C9C62D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47150-597A-49B6-BF50-88759F787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A52F60-8DB1-4112-A940-EFC5C1DCA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E576B-8881-4D6A-ACEF-9EABF0BF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EBDA3-9430-46A7-BF17-D43A905A3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DE68D-E56E-4C97-86F5-1DBE23D94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C2093-2E16-4E39-AF26-153397C18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25051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网红经济直播带货技巧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网红选品策略与技巧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直播间搭建与运营策略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互动环节设置与提高参与度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营销推广策略及案例分析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数据监测、评估与优化调整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直播带货概述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直播带货是指通过网络直播平台，由网红、明星或专业主播进行产品介绍、试用和推荐，吸引消费者观看并购买商品的一种新型电商模式。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随着互联网和移动设备的普及，直播带货逐渐兴起并发展壮大。从最初的淘宝直播、抖音直播等单一平台，到现在多平台、多形式的直播带货，市场规模不断扩大。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直播带货定义与发展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网红经济在直播带货中作用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网红影响力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网红作为意见领袖，拥有大量粉丝和高度信任度，能够通过自身影响力引导粉丝购买商品。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网红在直播过程中与粉丝进行实时互动，解答疑问、分享使用心得，增强粉丝对商品的信任感和购买欲望。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专业化推荐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网红通常具备某一领域的专业知识或经验，能够为粉丝提供专业化的商品推荐和购买建议。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根据相关数据显示，直播带货市场规模逐年增长，已经成为电商行业的重要组成部分。预计未来几年市场规模将继续扩大。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随着5G、AI等新技术的应用，直播带货将更加便捷、高效。同时，随着消费者对购物体验要求的提高，直播带货将更加注重个性化、专业化服务，为电商行业带来新的增长点。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直播带货市场规模及前景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网红选品策略与技巧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706" b="1470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关注受众反馈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通过社交媒体、直播间互动等方式收集受众对产品的意见和建议，及时调整选品策略。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了解受众的年龄、性别、地域、职业等基本信息，以便更好地满足他们的需求。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分析受众消费习惯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研究受众的购买历史、品牌偏好、价格敏感度等，为选品提供依据。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关注市场趋势和流行元素，选择当前热门的商品品类进行带货。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热门品类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挑选性价比高、口碑好的产品，能够吸引更多消费者。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高性价比产品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发掘具有创新性和独特性的产品，打造差异化竞争优势。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创新性产品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挑选具有潜力的商品品类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寻找优质品牌商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挑选有品质保障、良好口碑的品牌商进行合作，确保产品质量。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洽谈合作条件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与品牌商协商合作细节，包括价格、佣金比例、售后服务等，确保双方利益。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建立长期合作关系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与品牌商保持良好沟通和合作，争取更多优惠政策和资源支持，实现共赢。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与品牌商建立合作关系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直播间搭建与运营策略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根据目标受众和产品特性选择直播平台，如淘宝直播、抖音、快手等。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确保直播工具的稳定性和流畅性，提供高质量的观看体验。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利用平台提供的特色功能和互动插件，增加观众参与度和粘性。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选择合适直播平台和工具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打造专业且符合品牌调性的直播间，包括色彩搭配、灯光效果等。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合理安排直播空间，展示产品特点和优势，同时保持整洁美观。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利用背景板、道具等营造直播氛围，提高观众沉浸感。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直播间布置及背景设计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https://d.book118.com/438025051031006036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2024-09-15T09:52:28.727</cp:lastPrinted>
  <dcterms:created xsi:type="dcterms:W3CDTF">2024-09-15T01:52:28Z</dcterms:created>
  <dcterms:modified xsi:type="dcterms:W3CDTF">2024-09-15T01:52:30Z</dcterms:modified>
</cp:coreProperties>
</file>