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692EB2-BD0C-4CF4-92DD-B4C06EBCA2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032116-1B0A-43EC-987B-B0E31C8B46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F55971-0ABA-4F9E-A0DB-83A2DF9013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5CF414-D2EC-48CC-BDF3-1E9CB45208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28195C-888E-449F-8D82-3DA440EC7C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50D4A8-5B3D-4297-BB32-933FBE6ECE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1933B2-71E5-44DA-9627-3D2607ABF5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E28D6B-C850-4DEE-85E6-8F29C78248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6544B8-BAAD-4EAD-B6A1-73C8B73E05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46C674-5C3D-4FC0-BC72-0073773842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ECB3AE-E79C-4363-A729-85CEA9444F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2507404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预防艾滋病PPT课件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艾滋病的基本知识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艾滋病的传播方式</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艾滋病的预防措施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社会对艾滋病的认知与态度</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艾滋病的社会影响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艾滋病的基本知识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了解艾滋病的基本定义和传播途径是预防艾滋病的关键。</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避免与他人共用注射器、剃须刀、牙刷等可能接触血液的个人物品，以及避免不安全的性行为和吸毒行为，可以有效降低感染风险。</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艾滋病是一种由人类免疫缺陷病毒（HIV）引起的传染病，主要通过性接触、血液传播和母婴传播。</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了解艾滋病的传播途径和预防措施，可以帮助人们更好地保护自己和他人免受感染。</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避免与感染者的血液、精液、阴道分泌物、乳汁等体液接触是预防艾滋病的重要措施。</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加强宣传教育，提高公众对艾滋病的认识和预防意识，是预防艾滋病的重要手段。</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艾滋病的定义与传播途径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了解艾滋病的症状和危害有助于及时发现和治疗，减少对个体和社会的影响。</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及早发现和治疗艾滋病对于提高患者生存质量和减少传播风险具有重要意义。</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定期进行HIV检测可以及早发现感染，早期治疗可以降低病毒载量，提高免疫力和减少传染风险。</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艾滋病的症状包括发热、盗汗、皮疹、淋巴结肿大等，同时还可能出现消化系统、神经系统等方面的症状。艾滋病会对人体免疫系统造成严重损害，导致各种感染和恶性肿瘤的发生。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艾滋病的症状与危害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预防和治疗艾滋病需要个人和社会的共同努力，采取综合措施降低感染风险和治疗效果。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个人可以通过避免不安全的性行为、使用安全套、不共用个人物品等措施预防感染；社会可以加强宣传教育、推广使用安全套、提供免费检测和治疗服务等措施降低感染风险和治疗效果。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艾滋病的预防与治疗</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艾滋病的传播方式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t="1418" b="1418"/>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请输入您的内容</a:t>
            </a:r>
          </a:p>
        </p:txBody>
      </p:sp>
      <p:pic>
        <p:nvPicPr>
          <p:cNvPr id="7" name="Picture 7"/>
          <p:cNvPicPr>
            <a:picLocks noChangeAspect="1"/>
          </p:cNvPicPr>
          <p:nvPr/>
        </p:nvPicPr>
        <p:blipFill>
          <a:blip r:embed="rId3">
            <a:alphaModFix amt="70000"/>
          </a:blip>
          <a:srcRect t="3847" b="3847"/>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l="11448" r="1144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艾滋病的传播方式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艾滋病的预防措施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安全性行为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安全性行为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使用安全套是预防性传播艾滋病的有效方法。正确使用安全套可以降低感染艾滋病毒的风险。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避免不安全的性行为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避免与多个性伴侣发生性关系，特别是与高风险人群的性接触。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提倡单一性伴侣</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保持单一、长期的性伴侣可以降低感染艾滋病毒的风险。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避免与他人共用注射器，特别是在吸毒和注射药物时。</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避免共用注射器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选择正规、卫生的美容机构，避免因器具消毒不彻底而感染艾滋病毒。</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避免纹身、穿孔等有创美容行为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保持个人卫生，避免接触他人的血液、伤口等体液。</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注意个人卫生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避免血液接触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接受专业母婴保健服务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在孕期和分娩时，接受专业母婴保健服务，接受医生的建议和治疗，可以降低母婴传播的风险。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避免人工喂养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在必要时，选择安全的奶粉品牌，避免因喂养器具消毒不彻底而感染艾滋病毒。</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提倡母乳喂养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母乳喂养可以降低母婴传播艾滋病毒的风险。</a:t>
            </a:r>
          </a:p>
        </p:txBody>
      </p:sp>
      <p:pic>
        <p:nvPicPr>
          <p:cNvPr id="10" name="Picture 10"/>
          <p:cNvPicPr>
            <a:picLocks noChangeAspect="1"/>
          </p:cNvPicPr>
          <p:nvPr/>
        </p:nvPicPr>
        <p:blipFill>
          <a:blip r:embed="rId2"/>
          <a:srcRect l="14667" r="1466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母婴预防措施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https://d.book118.com/438025074044006040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2024-09-18T16:00:06.981</cp:lastPrinted>
  <dcterms:created xsi:type="dcterms:W3CDTF">2024-09-18T08:00:07Z</dcterms:created>
  <dcterms:modified xsi:type="dcterms:W3CDTF">2024-09-18T08:00:09Z</dcterms:modified>
</cp:coreProperties>
</file>