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34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19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1868B-7E2E-4DEE-8935-428622996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FF9D93-C17D-4D8A-8CA0-9098FB2BC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AFDCA5-9FA4-4507-BCE1-D022AD6D0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8813DE-FC07-4C23-97CF-478AC9F08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8C8CC5-AE59-44DA-AB39-E6DB17002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1F549C-C9B2-4C7B-B935-0493C1658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F0742A-4404-4132-A43B-9EEC784B4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27E1F0-F509-4EA1-9C9C-A52A98866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DB5948-0F1C-42BC-B7F4-46F1576B2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05A03-7963-4188-B8AC-EE1692C5B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79AAB9-E885-44F0-B88D-4311BF4E9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3336" r:id="rId2"/>
    <p:sldLayoutId id="2147493337" r:id="rId3"/>
    <p:sldLayoutId id="2147493338" r:id="rId4"/>
    <p:sldLayoutId id="2147493339" r:id="rId5"/>
    <p:sldLayoutId id="2147493340" r:id="rId6"/>
    <p:sldLayoutId id="2147493341" r:id="rId7"/>
    <p:sldLayoutId id="2147493342" r:id="rId8"/>
    <p:sldLayoutId id="2147493343" r:id="rId9"/>
    <p:sldLayoutId id="2147493344" r:id="rId10"/>
    <p:sldLayoutId id="214749334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tags" Target="../tags/tag166.xml" /><Relationship Id="rId18" Type="http://schemas.openxmlformats.org/officeDocument/2006/relationships/tags" Target="../tags/tag167.xml" /><Relationship Id="rId19" Type="http://schemas.openxmlformats.org/officeDocument/2006/relationships/tags" Target="../tags/tag168.xml" /><Relationship Id="rId2" Type="http://schemas.openxmlformats.org/officeDocument/2006/relationships/tags" Target="../tags/tag151.xml" /><Relationship Id="rId20" Type="http://schemas.openxmlformats.org/officeDocument/2006/relationships/tags" Target="../tags/tag169.xml" /><Relationship Id="rId21" Type="http://schemas.openxmlformats.org/officeDocument/2006/relationships/tags" Target="../tags/tag170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17" Type="http://schemas.openxmlformats.org/officeDocument/2006/relationships/tags" Target="../tags/tag214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2511201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XX学院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外部合作与资源获取年度回顾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93980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107569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合作项目概述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7830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202311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213677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合作伙伴分析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84416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3084195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317563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资源获取情况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88302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4123055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419290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合作成果展示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89966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5139690"/>
            <a:ext cx="109855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520954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经验教训总结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91629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合作项目概述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项目背景</a:t>
            </a:r>
            <a:endParaRPr lang="zh-CN" altLang="en-US"/>
          </a:p>
        </p:txBody>
      </p:sp>
      <p:sp>
        <p:nvSpPr>
          <p:cNvPr id="104899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合作项目的起源和原因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9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项目目标和预期成果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0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项目的关键里程碑和时间节点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0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项目对业务发展的影响和价值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项目目标</a:t>
            </a:r>
            <a:endParaRPr lang="zh-CN" altLang="en-US"/>
          </a:p>
        </p:txBody>
      </p:sp>
      <p:sp>
        <p:nvSpPr>
          <p:cNvPr id="1049054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提高产品质量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60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降低生产成本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66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拓展市场份额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72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提升品牌影响力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项目内容</a:t>
            </a:r>
            <a:endParaRPr lang="zh-CN" altLang="en-US"/>
          </a:p>
        </p:txBody>
      </p:sp>
      <p:sp>
        <p:nvSpPr>
          <p:cNvPr id="104911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合作项目名称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合作项目实施情况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合作项目成果与影响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合作项目目标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1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9200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合作伙伴分析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合作伙伴类型</a:t>
            </a:r>
            <a:endParaRPr lang="zh-CN" altLang="en-US"/>
          </a:p>
        </p:txBody>
      </p:sp>
      <p:sp>
        <p:nvSpPr>
          <p:cNvPr id="104925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6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7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战略合作伙伴：与公司建立长期合作关系，共同开展业务、技术或市场开发的合作伙伴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合资企业：与公司共同投资、经营和管理某一项目的合作伙伴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供应商：提供原材料、零部件或服务的合作伙伴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8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经销商：负责销售产品的合作伙伴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合作伙伴选择标准</a:t>
            </a:r>
            <a:endParaRPr lang="zh-CN" altLang="en-US"/>
          </a:p>
        </p:txBody>
      </p:sp>
      <p:sp>
        <p:nvSpPr>
          <p:cNvPr id="104932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行业地位：具备一定市场地位和品牌影响力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技术实力：具备先进的技术能力和研发实力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资源优势：拥有丰富的资源和渠道优势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合作经验：具备丰富的合作经验和良好的信誉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合作伙伴关系维护</a:t>
            </a:r>
            <a:endParaRPr lang="zh-CN" altLang="en-US"/>
          </a:p>
        </p:txBody>
      </p:sp>
      <p:sp>
        <p:nvSpPr>
          <p:cNvPr id="104938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信任建立：通过合作过程中的沟通和表现，建立和维护与合作伙伴之间的信任关系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定期沟通：保持与合作伙伴的定期沟通，了解彼此需求和期望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合同管理：严格按照合同约定执行，确保双方权益得到保障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纠纷处理：及时处理合作过程中出现的纠纷和问题，避免影响合作关系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4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460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资源获取情况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https://d.book118.com/438025112014006023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6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74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1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1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18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+中文标题</vt:lpstr>
      <vt:lpstr>Calibri Light</vt:lpstr>
      <vt:lpstr>宋体</vt:lpstr>
      <vt:lpstr>Office Theme</vt:lpstr>
      <vt:lpstr>外部合作与资源获取年度回顾</vt:lpstr>
      <vt:lpstr>目录</vt:lpstr>
      <vt:lpstr>合作项目概述</vt:lpstr>
      <vt:lpstr>项目背景</vt:lpstr>
      <vt:lpstr>项目目标</vt:lpstr>
      <vt:lpstr>项目内容</vt:lpstr>
      <vt:lpstr>合作伙伴分析</vt:lpstr>
      <vt:lpstr>合作伙伴类型</vt:lpstr>
      <vt:lpstr>合作伙伴选择标准</vt:lpstr>
      <vt:lpstr>合作伙伴关系维护</vt:lpstr>
      <vt:lpstr>资源获取情况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2024-08-29T11:37:00.789</cp:lastPrinted>
  <dcterms:created xsi:type="dcterms:W3CDTF">2024-08-29T03:37:00Z</dcterms:created>
  <dcterms:modified xsi:type="dcterms:W3CDTF">2024-08-29T03:37:02Z</dcterms:modified>
</cp:coreProperties>
</file>