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054011-6460-4F32-A4A2-AB91D66178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9FD389-6169-4CA5-9484-97097B60C8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C5D0E3-73DA-430A-A036-4171BE8640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C01153-B611-4653-817D-5A91543EEC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CD2F16-BD44-4DF8-AC8A-45B7BFAD5E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08FC844-1DCB-4C68-B16F-BC21948107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E558B67-CA0D-4026-80F0-AC55682201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2A3A06-225F-49CD-A428-01E88C6077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7FDEAC-B0F8-4A8C-BB24-8D1448F081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D0F4A5-97E2-4A73-9488-001A1862B9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00BBDD-C4B2-4904-B966-714AD9272B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8026012011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零售商店员工团队决策协作培训计划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团队决策协作理念及技巧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零售商店运营策略与团队协作实践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案例分析：成功零售商店团队决策协作经验分享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角色扮演与实战演练环节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总结回顾与未来发展规划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零售商店数量众多，竞争压力大，需要员工具备更高的专业素养和服务水平。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市场竞争激烈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消费者需求多样化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新技术应用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消费者对商品品质、购物体验等要求不断提高，需要员工灵活应对。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互联网、大数据、人工智能等新技术在零售业的应用日益广泛，对员工技能提出更高要求。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零售商店行业现状及挑战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通过团队协作，可以充分发挥各自优势，提高工作效率。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3979" r="3979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提升工作效率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多人参与决策可以集思广益，减少决策失误。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优化决策质量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共同参与决策过程有助于增强团队成员之间的信任和合作。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增强团队凝聚力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员工团队决策协作重要性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4375" b="1437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使员工认识到团队协作的重要性，并愿意积极参与团队协作。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培养员工团队协作意识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提高员工决策能力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促进员工之间的沟通与交流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提升员工应对挑战的能力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通过培训使员工掌握基本的决策方法和技巧，提高决策效率和准确性。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加强员工之间的沟通，提高信息传递效率，减少误解和冲突。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使员工能够更好地应对市场变化、消费者需求变化等挑战，为零售商店的发展做出贡献。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培训目标与预期成果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https://d.book118.com/438026012011006044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2024-09-23T21:00:27.103</cp:lastPrinted>
  <dcterms:created xsi:type="dcterms:W3CDTF">2024-09-23T13:00:27Z</dcterms:created>
  <dcterms:modified xsi:type="dcterms:W3CDTF">2024-09-23T13:00:29Z</dcterms:modified>
</cp:coreProperties>
</file>