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7278862-FA40-4B16-9FF1-1E28E2C668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33817AF-88DE-4CDD-947E-5284BCF853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01FCB7D-99B5-46F5-9D12-1F7AE105D4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3D24F40-21AD-409B-984A-9537A8537F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1EAFF66-B784-400A-8611-0F43AD8181C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62D34E1-53F6-4330-BCC5-54EFF58058B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4525270-305F-4F0F-8010-6F95060BB6F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B01B7C2-1A62-42D8-A04F-4EA688106A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AB7B0CD-2ACB-4142-804B-8686EDAC54B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343CE2-8FCA-4994-BD67-5ACFC880CF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EBBA6C-B675-4E21-9C07-C27CAFA97C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8026134015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垃圾分类系统的行业标准和质量认证</a:t>
            </a:r>
          </a:p>
        </p:txBody>
      </p:sp>
      <p:sp>
        <p:nvSpPr>
          <p:cNvPr id="3" name="TextBox 3"/>
          <p:cNvSpPr txBox="1"/>
          <p:nvPr/>
        </p:nvSpPr>
        <p:spPr>
          <a:xfrm>
            <a:off x="902208"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汇报人：XX</a:t>
            </a:r>
          </a:p>
        </p:txBody>
      </p:sp>
      <p:sp>
        <p:nvSpPr>
          <p:cNvPr id="4" name="TextBox 4"/>
          <p:cNvSpPr txBox="1"/>
          <p:nvPr/>
        </p:nvSpPr>
        <p:spPr>
          <a:xfrm>
            <a:off x="902208"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alpha val="100000"/>
                  </a:schemeClr>
                </a:solidFill>
                <a:latin typeface="Microsoft Yahei"/>
                <a:ea typeface="Microsoft Yahei"/>
                <a:cs typeface="Microsoft Yahei"/>
              </a:rPr>
              <a:t>2024-01-16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垃圾分类系统概述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行业标准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质量认证体系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垃圾分类系统评价标准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垃圾分类系统质量认证流程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行业案例分享</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垃圾分类系统概述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3583" r="358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垃圾分类系统是指通过一系列的技术、管理和政策手段，对垃圾进行分类投放、分类收集、分类运输和分类处理的综合体系。</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垃圾分类系统定义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城市化进程的加速和人口的不断增长，垃圾产生量不断增加，垃圾处理成为城市管理的一大难题。垃圾分类作为垃圾处理的重要环节，对于提高垃圾处理效率、减少环境污染、促进资源回收利用具有重要意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背景</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9781" r="19781"/>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国内发展现状</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我国垃圾分类起步较晚，但近年来在政策推动和社会各界的共同努力下，垃圾分类工作取得了显著进展。目前，全国多个城市已经实施了垃圾分类制度，建立了分类投放、分类收集、分类运输和分类处理的完整体系。</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国外发展现状</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发达国家在垃圾分类方面起步较早，已经形成了比较完善的垃圾分类体系。例如，日本、德国等国家通过立法、教育、经济等手段，实现了垃圾的高效分类和资源化利用。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国内外发展现状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行业标准的重要性</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行业标准是规范行业发展的重要依据，对于提高行业整体水平、促进行业健康发展具有重要作用。在垃圾分类领域，制定和实施行业标准可以规范垃圾分类系统的建设和运行，提高垃圾分类效率和质量。</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质量认证的重要性</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质量认证是对产品或服务质量进行评价和确认的一种活动，对于保障消费者权益、提高企业竞争力具有重要作用。在垃圾分类领域，通过质量认证可以确保垃圾分类系统的建设和运行符合相关标准和要求，提高垃圾分类服务的质量和可信度。同时，质量认证还可以促进企业间的公平竞争和市场的规范化发展。</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行业标准与质量认证的重要性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行业标准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由国家发改委和住建部联合发布，对生活垃圾分类的基本原则、分类类别、投放方式、收集运输和处理等方面做出了明确规定。</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《生活垃圾分类制度实施方案》</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该标准规定了城市生活垃圾分类的类别、投放、收集、运输和处理等环节的评价指标和评价方法，为各地制定具体实施细则提供了参考。</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《城市生活垃圾分类及其评价标准》</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国家层面标准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6345" b="26345"/>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各地政府根据当地实际情况，制定并颁布了相应的垃圾分类管理条例，明确了分类标准、投放要求、管理责任和违规处罚等内容。</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部分城市还制定了垃圾分类指导目录，详细列出了各类垃圾的具体分类和投放要求，方便市民进行准确分类。</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地方层面标准</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垃圾分类指导目录</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各地垃圾分类管理条例</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中国城市环境卫生协会标准</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该协会发布了多项与垃圾分类相关的标准，如《生活垃圾分类投放设施设备配置规范》等，为行业提供了技术指导和参考。</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其他行业组织标准</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各行业组织也根据行业特点和实际需求，制定了相应的垃圾分类标准，如《餐饮行业垃圾分类指南》等。</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行业组织标准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企业内部标准</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企业垃圾分类管理制度</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各企业根据自身情况，制定了内部的垃圾分类管理制度，明确了分类标准、投放要求、管理责任和违规处罚等内容。</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企业垃圾分类操作规范</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部分企业还制定了具体的垃圾分类操作规范，包括分类流程、投放方式、收集运输和处理等方面的详细规定，以确保企业内部的垃圾分类工作得到有效实施。</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质量认证体系</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ISO 9001</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该标准是全球公认的质量管理体系标准，强调以客户为中心、过程方法和持续改进，确保垃圾分类系统在设计、开发、生产和服务等各环节达到国际质量标准。</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ISO 14001</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关注组织的环境绩效，通过建立和实施环境管理体系，帮助组织实现环保目标，减少垃圾分类系统对环境的负面影响。</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ISO质量管理体系认证</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环境管理体系认证</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欧盟生态管理和审计方案，旨在评估和改进组织的环境绩效，确保垃圾分类系统符合欧盟的环保法规和标准。</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EMAS</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包括温室气体排放的量化、监测和验证等方面的标准，有助于组织了解和控制垃圾分类系统的碳足迹。</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ISO 14064</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国际职业健康安全管理体系标准，旨在保障员工在工作过程中的健康和安全，确保垃圾分类系统的生产过程符合国际职业健康安全管理要求。</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ISO 45001</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关注员工的职业健康和安全，强调预防和控制职业危害，提高垃圾分类系统生产过程中的员工安全保障水平。</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OHSAS 18001</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职业健康安全管理体系认证</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https://d.book118.com/438026134015006032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2024-09-09T08:50:12.080</cp:lastPrinted>
  <dcterms:created xsi:type="dcterms:W3CDTF">2024-09-09T00:50:12Z</dcterms:created>
  <dcterms:modified xsi:type="dcterms:W3CDTF">2024-09-09T00:50:14Z</dcterms:modified>
</cp:coreProperties>
</file>