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D52C8-EAB7-4BBA-9CFE-EFDC132B2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D3E4D-0740-40D0-A696-525CAAE26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A444D-41AD-4E1D-95D8-6FED9CFDA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B1F79-6A97-46C6-830D-B668A2BB5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30C2D6-25A6-4FF3-B9AB-48666796F0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9EE834-DB45-4874-BCF2-6DCAA8AE8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BA97F7-6F76-402A-B548-E74DC3148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ECC25-6472-4376-801E-6DCD4F6B1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70D4C-255B-4C0C-B6B9-2C21BF6FF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7130E-80F2-40E8-9784-C07B6D7D1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BB557D-BC50-4C3D-9172-D38D46929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8027046034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培训教师在辅导员工作中的学生管理能力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学生管理能力的概念与重要性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培训教师在学生管理能力培养中的角色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学生管理能力的核心要素与培养方法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培训教师在学生管理能力培养中的实践案例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培训教师提升学生管理能力的策略与建议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培训教师具备学生管理能力，能够更好地指导和帮助学生，提升学生的学习效果和个人发展。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提高学生管理能力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随着教育改革的深入推进，学生管理工作面临新的要求和挑战，培训教师需要具备相应的能力来应对。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适应教育变革需求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学生管理是学校工作的重要组成部分，培训教师具备学生管理能力，有助于提升学校整体工作水平和形象。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促进学校发展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辅导员是学生成长道路上的重要引导者，通过思想教育、心理辅导等方式，帮助学生树立正确的世界观、人生观和价值观。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引导学生健康成长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辅导员关注学生的全面发展，通过组织各种活动、提供个性化辅导等，促进学生的学术、技能、社交等多方面能力的提升。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辅导员工作的意义和挑战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维护校园稳定和安全：辅导员负责学生日常管理工作，包括纪律管理、安全管理等，确保校园秩序井然、学生安全有保障。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辅导员工作的意义和挑战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随着社会的发展，学生思想越来越多元化，辅导员需要不断更新自己的思想观念，以更好地与学生沟通交流。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学生思想多元化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学生面临着越来越多的心理压力和问题，如学业压力、人际关系紧张等，辅导员需要具备专业的心理辅导能力，为学生提供及时有效的帮助。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学生心理问题增多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新媒体的普及对学生的思想观念、行为方式产生了深刻影响，辅导员需要加强对新媒体的研究和引导，以更好地指导学生。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新媒体对学生影响加大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辅导员工作的意义和挑战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学生管理能力的概念与重要性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学生管理能力的定义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这种能力涉及对学生的思想、行为、学习和生活等方面的全面关注，旨在促进学生的全面发展。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学生管理能力是指辅导员在工作中具备的组织、协调、指导和监督学生的能力。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学生管理能力对辅导员工作的意义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具备良好的学生管理能力，辅导员可以更加高效地处理学生事务，减少工作负担。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促进学生发展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通过有效的学生管理，辅导员可以帮助学生解决问题，提升学生的学习和生活质量，进而促进学生的全面发展。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维护校园稳定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学生管理能力的发挥有助于维护校园秩序和稳定，构建和谐的校园环境。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提升工作质量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学生管理能力的提升有助于辅导员更加专业、高效地开展工作，提高工作质量。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推动辅导员职业发展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具备良好的学生管理能力是辅导员职业发展的重要基础，有助于提升辅导员的职业素养和竞争力。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适应学生需求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随着学生群体的多样化和个性化需求的增加，提升辅导员的学生管理能力可以更好地满足学生的需求。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提升学生管理能力的必要性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培训教师在学生管理能力培养中的角色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培训教师是学生管理能力培养的主要负责人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他们负责制定培养计划、设计培训课程，并提供必要的指导和支持，以帮助学生管理人员提升相关能力。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250" r="142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培训教师是辅导员工作的合作伙伴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他们与辅导员紧密合作，共同关注学生的成长和发展，提供有针对性的建议和解决方案。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培训教师是教育改革的推动者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他们积极参与教育改革，关注学生的全面发展，推动学生管理模式的创新和完善。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培训教师的职责与角色定位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培训教师与辅导员定期交流与反馈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他们定期召开会议，交流学生管理工作的经验和问题，及时调整管理策略，确保学生管理工作的顺利进行。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培训教师与辅导员共同制定学生管理计划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他们根据学生的实际情况和需求，共同制定个性化的管理计划，确保学生管理工作的有效性和针对性。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培训教师为辅导员提供专业培训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他们通过培训课程、工作坊等形式，为辅导员提供学生管理方面的专业知识和技能培训，提升辅导员的管理能力。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培训教师与辅导员的协作关系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培训教师为辅导员提供学生管理方面的专业知识和技能培训，帮助辅导员更好地理解和应对学生问题。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提供专业知识和技能培训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培训教师与辅导员分享成功的学生管理经验和案例，为辅导员提供可借鉴的参考和启示。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分享经验和案例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培训教师根据辅导员的实际需求和问题，提供个性化的指导和支持，帮助辅导员解决工作中的困难和挑战。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提供个性化指导和支持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培训教师对辅导员工作的支持与指导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https://d.book118.com/438027046034006023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2024-08-29T16:13:42.661</cp:lastPrinted>
  <dcterms:created xsi:type="dcterms:W3CDTF">2024-08-29T08:13:42Z</dcterms:created>
  <dcterms:modified xsi:type="dcterms:W3CDTF">2024-08-29T08:13:44Z</dcterms:modified>
</cp:coreProperties>
</file>