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E6AEC-10DA-44CD-8A97-DC104889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00443-8B28-437B-8204-24B8548EB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48966-198B-4698-8541-BCECD94F9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A3F66-3F09-46AD-A517-C44244962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F3D813-07A7-4DC6-B111-E7CB5DBCA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41558-53F2-4F3B-A9E6-DDD75BDF3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393A2-3B4C-47B1-8B00-E06167C20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F69D4-BF9E-4B79-963A-7B7356566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650BD-ADFA-4817-84A5-DEA118806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95A30-73F6-49AC-9425-11691C75C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7334D-F5EA-4C0C-866C-D521722D7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7070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电力安全教育培训工作总结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安全教育培训实施情况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安全教育培训成果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安全教育培训改进建议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确保电力行业员工具备足够的安全知识和技能，降低事故风险，提高生产效率。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随着电力行业的快速发展，安全事故时有发生，员工安全意识亟待提高。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组织安全培训、实施演练、监督检查等。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提高员工安全意识，确保安全生产无事故。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采用理论授课、案例分析、实践操作等多种方式进行培训。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提高员工的安全意识和技能水平，确保电力系统的安全稳定运行。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包括电力安全基础知识、操作规程、应急处理等方面的知识和技能。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采用集中授课、案例分析、模拟演练等多种形式，以提高培训效果。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根据员工的工作安排和实际情况，合理安排培训时间和周期，确保培训的及时性和有效性。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培训方式和时间安排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由专业的安全教育培训师担任，具备丰富的安全知识和教学经验。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选择合适的场地，配备必要的教学设备和工具，确保培训的顺利进行。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培训人员和场地安排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安全教育培训实施情况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本次电力安全教育培训共有100名员工参与，涵盖了各个部门和职位。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参与率达到了95%，显示出员工对安全教育培训的重视和积极性。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培训内容涵盖了电力安全的基本知识、操作规程、应急处理等多个方面，具有广泛的覆盖面。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培训覆盖面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培训参与人员情况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培训内容和方式的效果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培训内容实用性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培训内容紧密结合实际工作，实用性强，能够满足员工在工作中遇到的安全问题。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培训方式多样性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采用了讲座、案例分析、模拟操作等多种培训方式，使员工能够更全面地掌握安全知识和技能。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通过考试和实际操作评估，发现员工在安全意识和操作技能方面有了明显提升。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https://d.book118.com/438027070043006036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2024-09-15T13:04:13.181</cp:lastPrinted>
  <dcterms:created xsi:type="dcterms:W3CDTF">2024-09-15T05:04:13Z</dcterms:created>
  <dcterms:modified xsi:type="dcterms:W3CDTF">2024-09-15T05:04:15Z</dcterms:modified>
</cp:coreProperties>
</file>