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0E6C40-D426-4302-97C4-9E290D5FD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F914D-0971-4639-840E-D92B33DE5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1EB91B-3454-4D92-99FB-BE3B1E924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1A9B5D-95BD-498B-A64B-8C0F80645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E74A20-8FB2-4962-A7F0-FAC96A3C39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C04188-7BCC-43B0-8491-06A0C0EFD3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71CADD-F75E-41A6-9C03-1BD193A5DA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BAD6A8-49F3-4E03-A25A-239902B54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BE2BCB-1FEC-416D-97F5-16A04A27A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EF30D-7149-406A-B831-40E194935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EBCCC-9055-4ED7-ADBB-27C86B4DA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0105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智能农业的农村短视频与新媒体</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2024-01-18</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智能农业概述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农村短视频概述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新媒体在智能农业中应用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农村短视频与新媒体融合策略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案例分析：成功农村短视频与新媒体实践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智能化农业发展趋势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随着科技的进步，智能农业已成为现代农业发展的重要方向，对于提高农业生产效率、降低生产成本具有重要意义。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新媒体与短视频的兴起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近年来，新媒体和短视频平台迅速崛起，成为信息传播和交流的重要渠道，为智能农业的推广提供了新的机遇。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推动农村经济发展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通过新媒体和短视频平台，可以展示农村风貌、宣传农产品、推广农业科技，进而促进农村经济发展，缩小城乡差距。</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通过新媒体和短视频平台，向广大农民和农业从业者普及智能农业相关知识和技术，提高农业生产水平。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普及智能农业知识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借助新媒体和短视频平台，展示农村美丽的自然风光、丰富的文化生活和农民的劳动成果，增强社会对农村的认知和关注。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展示农村生活与风貌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利用新媒体和短视频平台的广泛传播性，宣传和推广优质农产品，拓宽农产品销售渠道，提高农民收入。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促进农产品销售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鼓励农业科技工作者通过新媒体和短视频平台分享最新科研成果和技术进展，促进农业科技创新和成果转化。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推动农业科技创新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智能农业概述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智能农业是利用现代信息技术和智能化装备，实现农业生产全过程的信息感知、智能决策、自动控制和精准管理，提高农业资源利用率、土地产出率、劳动生产率和农产品质量安全水平的一种新型农业生产方式。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随着科技的进步和农业现代化的推进，智能农业经历了从机械化到电气化、自动化、数字化、智能化的发展历程，目前正处于快速发展阶段。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智能农业定义与发展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03" r="325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智能农业涉及的关键技术包括物联网技术、大数据技术、云计算技术、人工智能技术、机器人技术等。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关键技术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智能农业的应用领域广泛，包括智能温室、智能灌溉、智能施肥、智能植保、智能养殖、智能农机等。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智能农业技术与应用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智能农业能够提高农业生产效率、降低生产成本、提高农产品质量与安全水平、促进农业可持续发展等。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智能农业发展面临着技术成熟度不足、农民技能素质不高、资金投入不足、政策支持不够等挑战。同时，还需要解决数据安全和隐私保护等问题。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智能农业优势与挑战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农村短视频概述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农村短视频是指通过智能手机等移动设备拍摄、编辑并分享的，以农村生活、农业生产和农民形象为主要内容的短视频。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随着互联网和移动设备的普及，农村短视频经历了从萌芽到快速发展的过程，逐渐成为新媒体领域的重要分支。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农村短视频定义与发展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农村短视频的内容丰富多样，包括农村风光、农事活动、农民生活、乡村文化等，展现了农村的真实面貌和农民的日常生活。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农村短视频具有真实性、生动性、互动性和传播性等特点。通过真实的记录和生动的呈现，农村短视频拉近了城乡之间的距离，让更多人了解和关注农村。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农村短视频内容与特点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农村短视频的受众群体广泛，包括城市居民、农民工、农村青少年等。不同受众对农村短视频的需求和关注点有所不同。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受众</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农村短视频通过社交媒体、短视频平台等渠道进行传播，具有传播速度快、覆盖面广、互动性强等优势。同时，农村短视频的传播也面临着内容质量、版权保护等方面的挑战。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传播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农村短视频受众与传播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新媒体在智能农业中应用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新媒体定义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新媒体是指利用数字技术、网络技术和移动通信技术等，通过互联网、无线通信网、卫星等渠道，以及电脑、手机、数字电视机等终端，向用户提供信息和娱乐服务的传播形态。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新媒体特点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交互性与即时性，海量性与共享性，多媒体与超文本，个性化与社群化。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新媒体定义与特点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https://d.book118.com/438030105133006036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2024-09-16T10:17:17.776</cp:lastPrinted>
  <dcterms:created xsi:type="dcterms:W3CDTF">2024-09-16T02:17:17Z</dcterms:created>
  <dcterms:modified xsi:type="dcterms:W3CDTF">2024-09-16T02:17:19Z</dcterms:modified>
</cp:coreProperties>
</file>