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41238-C225-4C09-BC06-CD951F82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F98FD-DCEF-4DE5-9F61-6C6B314A6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8D6CC-B552-49CE-B4BC-6C75AD5B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041C7-B9E2-492E-A4D8-0930D7B3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5BE9B-8B57-47D6-842D-919C2EC6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B6B29-49EA-4E35-88CB-EE8EB175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6F9E3-F8B4-4CC9-B784-3115C205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2E52A-7F03-4F32-9172-A8B2A90CE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E78E1-8786-48F6-B9E1-FBF8F4BF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53685-E908-4DBB-BF15-7A60EA6E5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5FBB1-331B-479A-B05D-FC6CC8158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1063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开学季心理健康教育活动总结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活动总结和反思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随着社会竞争压力的增大，学生心理健康问题日益突出，为了提高学生的心理素质和应对能力，我们组织了开学季心理健康教育活动。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当前，许多学生在新学期开始时面临适应新环境、调整心态、规划未来等方面的挑战，需要有针对性的心理辅导和引导。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提高学生对于心理健康的认知和理解，增强学生的心理保健意识。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通过互动和体验，帮助学生建立积极的心态和应对挑战的能力。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80" r="147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增强学生的心理素质和自我调节能力，帮助学生更好地适应新学期的学习和生活。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学校体育馆、报告厅、心理咨询室等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69" r="132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31" r="23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主题演讲是整个活动的核心环节，旨在向学生们传递心理健康的重要性和方法。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在主题演讲中，我们邀请了专业的心理医生，为学生们讲解心理健康的基本知识，如何应对压力和焦虑，以及如何建立积极的心态。演讲内容深入浅出，结合实际案例，让学生们更好地理解和应用。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互动游戏是让学生们亲身体验心理健康教育的有趣方式。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在互动游戏中，我们设计了多个心理小游戏，如“情绪传递”、“团队建设”等，旨在通过游戏的形式，让学生们在轻松愉快的氛围中，体验团队合作、沟通交流的重要性，以及如何调节自己的情绪和心态。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心理测试是帮助学生了解自己心理状态的有效工具。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在心理测试环节，我们为学生们提供了多种心理测试，包括性格测试、职业倾向测试等。通过测试结果，学生们可以更深入地了解自己的性格特点、优势和需要改进的地方，为未来的学习和职业发展提供参考。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小组讨论是让学生们互相交流、分享心得的重要环节。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小组讨论中，学生们按照一定的分组进行交流，分享自己在活动中的感悟和收获。同时，学生们还可以互相解答疑问、提供支持和建议。通过小组讨论，学生们可以更好地吸收和应用所学知识，同时也可以建立良好的人际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https://d.book118.com/438031063114006041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2024-09-20T15:10:01.406</cp:lastPrinted>
  <dcterms:created xsi:type="dcterms:W3CDTF">2024-09-20T07:10:01Z</dcterms:created>
  <dcterms:modified xsi:type="dcterms:W3CDTF">2024-09-20T07:10:03Z</dcterms:modified>
</cp:coreProperties>
</file>