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7E04F-BEAF-4498-824B-E7F988D15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FAE60-6C57-48AE-977D-52AA2FE18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E045C-D655-4649-9425-721B2BBB5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450AE-A7B0-4A13-A4D8-4557CB063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6C1ED8-A183-4C1B-828D-7A3396CE3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CB39FE-2436-4FB5-A052-A22412160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D98E36-834D-4F1B-8EC4-F2C6A1FFC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AB593-51E8-4924-B904-9C31CFBC5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14546-F032-44C5-A125-37CFD3A2F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3DB9B-7AEF-42D1-AD5F-9EB9A5BED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3523A-D6A6-49F7-832D-2908F1833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31063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营销理论应用分析报告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营销理论概述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营销理论应用案例分析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营销理论应用效果评估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未来营销理论的发展趋势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62" r="3306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营销是个人和集体通过创造、提供和交易满足需求和欲望的产品、服务和理念，以获得其所需之物的一种社会和管理过程。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随着市场竞争的加剧，企业需要运用营销策略来满足客户需求，提升品牌形象，增加市场份额，实现可持续发展。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以关系为中心，强调与消费者建立长期关系，通过多渠道、多形式的沟通来维护和提升品牌形象。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以产品为中心，强调产品品质和功能，通过广告和促销手段来吸引消费者。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现代营销理论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以消费者为中心，强调市场细分和定位，通过满足消费者需求来获取市场份额。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营销理论的演变与流派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将产品或品牌在消费者心智中确定一个独特的位置，以便消费者将其与竞争对手区分开来。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指企业为了满足市场需求而制定的产品、价格、促销和渠道策略的组合。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一个名称、标志、口号等符号系统，用于识别产品或服务，并与其竞争对手相区别。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将市场划分为不同的消费者群体，以便针对不同群体制定有效的营销策略。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营销理论的核心概念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明确产品的目标市场和消费者群体，根据消费者需求和偏好进行产品设计和功能优化。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通过创新和差异化来提高产品的竞争力和吸引力，以满足消费者独特的需求和期望。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创新与差异化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强化品牌形象和知名度，提高消费者对产品的认知度和忠诚度。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根据产品的成本和市场需求来制定价格，以确保利润和市场份额。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125" r="6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33" r="11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根据竞争对手的价格和市场行情来调整价格，以保持竞争优势。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根据消费者对产品价值的认知和需求来制定价格，以提高消费者满意度和忠诚度。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通过自己的销售团队或线上平台直接与消费者建立联系，以降低中间环节和成本。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通过经销商、代理商等中间商来销售产品，扩大市场覆盖面和渠道网络。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混合渠道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结合直接渠道和间接渠道的优势，根据产品特点和市场状况进行渠道选择和优化。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通过各种媒体和平台进行广告投放，提高产品知名度和曝光率。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销售促进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通过打折、赠品、优惠券等手段来刺激消费者的购买欲望和行为。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通过公关活动和事件营销来提升品牌形象和声誉，增强消费者信任和忠诚度。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营销理论应用案例分析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星巴克的品牌营销策略。星巴克通过提供优质咖啡和独特的消费体验，塑造了独特的品牌形象，吸引了大量忠实顾客。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品牌营销案例主要关注品牌形象的塑造和传播，通过提升品牌知名度和美誉度来增加消费者忠诚度和市场份额。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可口可乐的品牌营销策略。可口可乐通过不断推出创意广告和营销活动，强化品牌形象和品牌价值，成功吸引了大量忠实消费者。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苹果公司的品牌营销策略。苹果公司注重产品创新和品质，通过独特的品牌形象和用户体验，赢得了消费者的认可和喜爱。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品牌营销案例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https://d.book118.com/438031063117006036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2024-09-16T05:20:09.799</cp:lastPrinted>
  <dcterms:created xsi:type="dcterms:W3CDTF">2024-09-15T21:20:09Z</dcterms:created>
  <dcterms:modified xsi:type="dcterms:W3CDTF">2024-09-15T21:20:11Z</dcterms:modified>
</cp:coreProperties>
</file>