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A8D76-48E7-4E97-900C-6E30A76F9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11BB7-679B-420B-AD90-2BF9DCB65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727FD-F0E0-4791-B3D3-05650534C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E19A9-8B57-434F-B856-2C9F78B8E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49A40-382E-4320-82F3-07B66C351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3E132-D2AF-4AF0-9A64-F68361FB5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F8A0FA-9ADD-4648-8B0F-12EB00523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44A5C-23E8-4DF6-8593-B2E952722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BC6E1-EE1D-46D8-8E65-D4A72863F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29FF9-6701-4E24-9482-0BD2050EC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B8E9B-18E4-429B-AC98-6FD6F2A9C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32010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智慧园区数字化购物与智能消费体验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数字化购物技术基础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智能消费体验设计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供应链优化及物流配送创新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政策法规支持与行业标准制定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人工智能等新一代信息技术，实现园区内及时、互动、整合的信息感知、传递和处理，以提高园区产业集聚能力、企业经济竞争能力、可持续发展能力为先进特征，实现园区数字化、智能化发展的新型园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随着科技的进步和数字化时代的到来，智慧园区正在向更加智能化、绿色化、服务化的方向发展。未来，智慧园区将更加注重人性化需求，提供更加便捷、高效的服务，同时推动产业的创新和发展。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智慧园区具有信息化、智能化、绿色化、服务化等特点。通过新一代信息技术，实现园区内各项业务的数字化管理和智能化决策，提高园区的运营效率和管理水平。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智慧园区的优势在于能够提高园区的产业集聚能力、企业经济竞争能力和可持续发展能力。通过数字化管理和智能化决策，降低企业运营成本，提高生产效率，同时推动产业的创新和发展。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数字化购物平台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智慧园区通过建立数字化购物平台，为消费者提供线上购物服务。消费者可以通过平台浏览商品信息、下单购买并享受送货上门等便捷服务。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智能消费体验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智慧园区通过引入智能技术，提升消费者的购物体验。例如，通过智能导购系统为消费者推荐商品，提供个性化购物服务；通过智能支付系统实现快速、安全的支付流程等。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智慧园区通过对消费者购物行为的数据分析，了解消费者需求和偏好，为商家提供精准的市场分析和营销策略建议，同时优化商品结构和供应链管理。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数字化购物在智慧园区中应用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数字化购物技术基础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基于互联网技术，构建线上购物平台，实现商品展示、交易、支付等功能。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利用互联网技术，实现手机支付、扫码支付等便捷支付方式。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通过社交媒体平台，进行产品推广和品牌宣传，引导消费者进行购物。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利用物联网技术，实现智能导购机器人或虚拟助手，为消费者提供个性化购物建议。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智能货架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无人便利店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通过物联网技术，实现货架与后台系统的实时通信，展示商品信息、促销活动等。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运用物联网技术，实现自动结账、智能防盗等功能的无人值守便利店。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利用大数据技术，对市场趋势、竞争对手等进行深入分析，为企业决策提供参考。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运用大数据技术，对消费者购物行为、偏好等进行分析，为精准营销提供支持。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基于历史销售数据，运用大数据技术进行趋势分析和预测，为库存管理提供依据。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智能推荐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基于人工智能技术，实现个性化商品推荐，提高消费者购物体验。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运用人工智能技术，为消费者提供智能问答、语音交互等便捷服务。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人脸识别支付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利用人工智能技术，实现人脸识别支付功能，提高支付效率和安全性。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智能消费体验设计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实时推荐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根据用户的当前行为和情境，如时间、地点、天气等，为用户提供实时的个性化推荐。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协同过滤推荐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利用相似用户的购物行为和喜好，为目标用户提供相似商品的推荐。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基于用户画像的推荐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通过分析用户的购物历史、浏览行为等，构建用户画像，为用户提供个性化的商品推荐。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" r="2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虚拟试衣间和智能试妆镜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虚拟试衣间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通过3D建模和虚拟现实技术，让用户可以在线上试穿不同款式和颜色的衣服，提供更为真实的购物体验。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智能试妆镜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结合人脸识别和增强现实技术，让用户可以在智能镜子上试妆，实时查看不同妆容的效果。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通过RFID、计算机视觉等技术实现商品的自动识别、计价和结算，提供24小时无人值守的购物服务。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在超市、便利店等场所设置自助结账机，让顾客可以自行扫描商品、支付货款，提高结账效率。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无人超市和自助结账系统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自助结账系统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无人超市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线上预约与线下体验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顾客可以在线上预约试衣、试妆等服务，再到线下门店进行体验。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线上购物与线下自提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顾客可以在线上购买商品，选择到线下门店自提，享受线上线下的便捷服务。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线下扫码与线上支付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顾客在线下门店可以扫描商品二维码进行线上支付，实现快速结账。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线上线下融合（O2O）模式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https://d.book118.com/438032010025006030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2024-09-06T10:25:55.867</cp:lastPrinted>
  <dcterms:created xsi:type="dcterms:W3CDTF">2024-09-06T02:25:55Z</dcterms:created>
  <dcterms:modified xsi:type="dcterms:W3CDTF">2024-09-06T02:25:58Z</dcterms:modified>
</cp:coreProperties>
</file>