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0A4F01-DB7B-494A-B983-0AE723A71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26531-2563-4AD0-8802-D8B85661E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EA1A28-C516-4465-81F1-09B1C66772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D47475-0BBC-4A99-A5E7-AA47153D5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0CCE2-18E0-45E6-A462-21B23303FE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E323E-7485-41FC-8F75-286DCE840A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6687FA-663A-4A11-8E98-3F8972982D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0F79E0-50BE-4622-A5F4-D16042922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AC1053-AD23-4851-9285-3B2F53B8F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1FF733-7F9C-49D0-ADF5-DD92BEC46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138485-28C8-4809-8F96-FD8A03E47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3204510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外伤急救包扎技术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外伤急救概述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包扎技术基础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常见外伤的包扎技术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特殊情况的包扎技术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包扎技术的实践与提高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外伤急救概述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44" r="1744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4067" r="340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外伤急救是指对因意外或事故造成的身体伤害进行紧急处理的医疗措施。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快速、准确、有效的急救措施对于挽救生命、减少并发症和促进伤员康复至关重要。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外伤急救的首要目标是抢救伤员的生命，通过止血、心肺复苏等措施，为伤员争取宝贵的救治时间。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抢救生命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00" r="15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促进康复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及时的急救处理可以有效地减少感染、休克等并发症的发生，降低伤员的病死率和伤残率。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正确的急救措施有助于保护受伤部位，减轻疼痛，促进伤员尽快康复。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外伤急救的重要性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古代外伤急救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早在古代，人们就意识到外伤急救的重要性，如古埃及和古罗马时期的外伤包扎和固定技术。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近代外伤急救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随着医学的进步，外伤急救逐渐发展成为一门专业学科。现代急救技术的出现和应用，如心肺复苏和创伤救治体系，极大地提高了外伤患者的生存率。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未来发展方向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随着科技的不断进步，外伤急救将朝着更加专业化和规范化的方向发展。未来急救技术将更加注重创伤预防和康复，以及急救知识的普及和培训。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外伤急救的历史与发展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包扎技术基础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绷带</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三角巾</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止血带</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敷料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包扎材料</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6752" b="1675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98" r="165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用于固定伤口敷料和包扎伤口，有纱布绷带和弹性绷带等类型。</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用于固定头部、手部和足部等部位，操作简便，适用范围广。</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用于控制严重出血，需在医生指导下使用。</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包括纱布、棉球等，用于覆盖伤口和吸收渗出物。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400" r="840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3197" r="2319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适用于手腕、脚踝等部位，可有效固定敷料。</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环形包扎法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适用于肢体和躯干的伤口，可减少敷料滑脱。</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螺旋包扎法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适用于关节部位的伤口，可固定关节并减少活动时的疼痛。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“8”字形包扎法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适用于头部和胸部的伤口，可减少敷料对伤口的压迫。</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蛇形包扎法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917" b="119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在包扎前应清洁伤口周围的皮肤，去除污垢和异物。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清洁伤口</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松紧适度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定期更换敷料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观察血液循环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包扎时要保持适当的松紧度，既不能过紧也不能过松，以免影响血液循环或导致敷料滑脱。</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根据伤口情况，定期更换敷料和重新包扎，保持伤口清洁干燥。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包扎后要密切观察肢体血液循环情况，如出现疼痛、麻木、皮肤颜色改变等症状应及时处理。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常见外伤的包扎技术</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头部外伤的包扎需要特别小心，以防止加重伤势或引发并发症。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首先，要确保受伤者的安全，避免其进一步受到伤害。然后，检查伤口，如果伤口较小，可以用无菌纱布或干净的布料轻轻覆盖，再用绷带或三角巾固定。如果伤口较大或深，需要用干净的纱布或布料填塞伤口，并固定好，以止血和保护伤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头部外伤的包扎</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https://d.book118.com/438032045103006027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2024-09-05T15:34:15.695</cp:lastPrinted>
  <dcterms:created xsi:type="dcterms:W3CDTF">2024-09-05T07:34:15Z</dcterms:created>
  <dcterms:modified xsi:type="dcterms:W3CDTF">2024-09-05T07:34:17Z</dcterms:modified>
</cp:coreProperties>
</file>