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FDC35-C442-465B-8705-08D3D7E0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537BA-0730-4385-AF92-B843C06F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47B0E-8CDD-4B84-A3DE-9EA45D7C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7FC2A-68F9-4EE4-AF0D-4778CA64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D6758-6595-4190-977C-14821D40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4771E-92A7-45E2-9F64-5EC21A5BD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12C01-F677-4AD4-A09B-AF5D0DAC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D11AB-89E6-4A4C-A9F1-BFBD3278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6BCAC-C481-48AB-A990-C6C65C4D1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F3D29-7E61-44CD-BC7D-032AE1278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4B00B-5125-4CBC-BDFF-4E01C5892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2132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面向过程编程风格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面向过程编程风格概述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面向过程编程的未来发展与趋势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面向过程编程风格概述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面向过程编程是一种编程范式，强调将问题分解为一系列独立、可复用的过程或函数。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关注算法和数据结构，将问题分解为一系列步骤，每个步骤都有明确的输入和输出。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可读性和可维护性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面向过程的代码通常更易于阅读和理解，因为其结构化程度高，逻辑清晰。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通过将程序分解为独立的过程或函数，可以更好地组织代码，提高代码的可重用性和模块化程度。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简化复杂问题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将复杂问题分解为一系列简单步骤，有助于降低编程难度，提高开发效率。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面向过程编程风格的重要性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随着计算机科学的进步，面向过程编程逐渐成为主流的编程范式，广泛应用于各种编程语言和开发环境。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虽然面向对象编程和函数式编程等其他范式逐渐流行，但面向过程编程仍然在许多领域中发挥着重要作用。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面向过程编程起源于上世纪60年代的程序设计语言如Fortran和Algol。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面向过程编程风格的历史与发展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面向过程编程的基本概念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函数与子程序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函数与子程序是面向过程编程的基本单位，用于实现特定的功能或操作。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函数通常具有明确定义的输入和输出，执行一系列操作后返回结果。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子程序类似于函数，但通常用于执行特定任务，不返回值。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数据结构是存储和组织数据的方式，算法则是解决问题的计算步骤。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良好的数据结构设计可以提高数据访问、更新和操作的效率。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算法的选择和实现对于程序的性能和正确性至关重要。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数据结构与算法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控制结构（顺序、选择、循环）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顺序结构是最基本的控制结构，按照代码的顺序执行。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选择结构允许程序根据条件选择不同的执行路径。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循环结构允许程序重复执行一段代码，直到满足特定条件为止。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模块化是将程序划分为独立、可重用的组件或模块。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封装是将数据和操作数据的函数组合在一起，隐藏内部实现细节。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通过模块化和封装，可以提高代码的可维护性和可重用性。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模块化与封装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面向过程编程的实践与应用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https://d.book118.com/438032132035006032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2024-09-09T14:41:01.472</cp:lastPrinted>
  <dcterms:created xsi:type="dcterms:W3CDTF">2024-09-09T06:41:01Z</dcterms:created>
  <dcterms:modified xsi:type="dcterms:W3CDTF">2024-09-09T06:41:03Z</dcterms:modified>
</cp:coreProperties>
</file>