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FC2BCC-E006-4942-8F4E-BB58D216C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3C5322-7E38-4873-A3EA-5AADE66BB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580209-B155-4A15-81AA-06BAC7B0D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120A2B-C220-42CE-A457-39C80B1F3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5840D8-7993-431D-B853-E82DAF46E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E9F285-44A2-4E60-A646-B9AC87051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0E983B-2EA3-46B2-B38F-F9CE636C8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D5AE6D-853D-432F-85D4-2B4F89E17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47B1CF-C504-4AC1-A4F7-F98338CAC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2155A5-5F1F-4949-9E54-6D56B7936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B359A-DB03-480A-AA39-EC4D07987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3300706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护理查房实践与案例分析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产后出血是指产妇在分娩后24小时内失血量超过500ml，或在剖宫产时超过1000ml的情况。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根据出血来源，产后出血可分为子宫收缩乏力性出血、软产道裂伤性出血、胎盘因素出血和凝血功能障碍性出血。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子宫收缩乏力、胎盘滞留、软产道裂伤、凝血功能障碍等是产后出血的主要原因。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高龄产妇、多胎妊娠、子宫肌瘤、前置胎盘、妊娠期高血压疾病等是产后出血的高危因素。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原因与风险因素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产后出血的主要临床表现为阴道流血量多、失血性休克等。产妇可能出现头晕、乏力、心悸、面色苍白等症状。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根据产妇的病史、临床表现和相关检查，如血常规、凝血功能检查、B超等，可以明确诊断。对于疑似有胎盘滞留或残留的情况，可能需要进行宫腔镜检查。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产后出血护理措施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829" r="1282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一旦发现产妇出现产后出血，应立即通知医生并启动紧急抢救程序。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立即通知医生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确保产妇呼吸道通畅，及时清理呼吸道分泌物，防止窒息。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迅速为产妇建立静脉通道，以便快速输血和给药。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建立静脉通道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严密监测产妇的生命体征，包括血压、心率、呼吸、神志等，以便及时发现并处理病情变化。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使用止血药物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补充血容量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监测尿量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观察子宫收缩情况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根据医生指示，为产妇使用止血药物，如氨甲环酸等。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根据产妇出血量，遵医嘱为产妇输注血液或血浆，以补充血容量。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留置尿管，监测产妇的尿量，了解肾功能状况。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定时观察产妇的子宫收缩情况，了解出血是否得到控制。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在抢救过程中，向产妇和家属解释病情和抢救措施，提供心理支持。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提供心理支持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通过安慰、鼓励和解释等方式，减轻产妇的焦虑和恐惧情绪。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减轻焦虑和恐惧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指导产妇应对压力的方法，如深呼吸、放松技巧等。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协助产妇应对压力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向产妇和家属传授产后护理知识，包括饮食、休息、卫生等方面的注意事项。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提供产后护理知识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产后出血预防与控制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https://d.book118.com/438033007060006032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2024-09-09T22:51:07.750</cp:lastPrinted>
  <dcterms:created xsi:type="dcterms:W3CDTF">2024-09-09T14:51:07Z</dcterms:created>
  <dcterms:modified xsi:type="dcterms:W3CDTF">2024-09-09T14:51:09Z</dcterms:modified>
</cp:coreProperties>
</file>