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88F7D-5348-49E6-9AF4-7EDB19E79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F7233-253C-4B18-ACFA-663B92808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1BB6C-30E9-4050-9AC9-55CCB73DE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1D33E-06C5-43F6-82E4-C0211257C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F7870-993A-4D78-8917-E86FA3D69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0FE48-8864-476B-BA78-B18F3B5F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1AA26-B08D-4874-8111-6D2C48A45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E5CAC-3CF4-451E-A2A8-7C647F8F2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F3934-47A1-43CC-B050-C5FAA814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DCFCF-79CD-4EE4-B297-EAEAD30D2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512E0-C837-40F5-B32F-A474AB1E2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3115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皮肤科护士的医疗美容疗法与技巧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皮肤基础知识与评估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美容疗法介绍及应用范围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护肤产品选择与使用技巧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注射类美容项目操作指南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激光/光子类项目操作指南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微针疗法在皮肤科应用探讨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皮肤基础知识与评估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位于皮肤最外层，具有保护作用，由角质细胞、黑色素细胞和朗格汉斯细胞等组成。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表皮层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真皮层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皮下组织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750" r="2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位于表皮层下方，由胶原蛋白、弹力蛋白和基质组成，为皮肤提供弹性和紧致度。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位于真皮层下方，由脂肪细胞和结缔组织构成，具有保温、储能和缓冲作用。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皮肤薄、易发红、过敏，需要温和护理。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T区（额头、鼻子、下巴）油腻，两颊干燥或中性，需要分区护理。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皮肤光滑、细腻，油脂和水分分泌平衡，是理想的皮肤类型。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皮肤干燥、易脱屑，缺乏油脂和水分，容易出现皱纹和细纹。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皮肤油腻、易出汗，毛孔粗大，容易长粉刺和暗疮。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质地改变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皮肤问题识别与评估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69" r="46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皮肤颜色加深或出现色斑，与紫外线、炎症、激素等因素有关。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红血丝、血管扩张等，与皮肤敏感、炎症等有关。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皮肤粗糙、干燥、脱屑等，与角质层代谢异常、水分流失有关。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粉刺、丘疹、脓疱等，与皮脂腺分泌旺盛、毛囊口角化异常、痤疮丙酸杆菌感染有关。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美容疗法介绍及应用范围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42" r="2424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常见美容疗法概述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利用微细针头刺激皮肤，促进胶原蛋白再生，改善肤质。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通过涂抹化学药剂，去除皮肤表层老化角质，促进皮肤更新。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利用特定波长的光照射皮肤，分解色素，促进胶原蛋白增生，改善皮肤弹性。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通过注射药物或填充剂，改善皱纹、凹陷等问题。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微针疗法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化学剥脱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光子嫩肤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注射美容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适用于各种肤质、肤色、年龄层的人群，特别是有皱纹、色斑、痤疮、疤痕等皮肤问题的人。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对皮肤炎症、感染、过敏等严重皮肤问题，以及孕妇、哺乳期妇女等特定人群需谨慎使用或禁用。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清洁皮肤 → 选择合适的美容疗法 → 进行治疗 → 后续护理。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需充分了解患者的皮肤状况和需求，选择合适的治疗方案；治疗过程中需严格遵守无菌操作原则，防止感染；治疗后需密切观察患者的皮肤反应，及时处理并发症。同时，要向患者详细交代治疗后的注意事项和护理方法，确保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护肤产品选择与使用技巧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如透明质酸、甘油等，能够锁住皮肤水分，保持皮肤湿润。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保湿成分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如维生素C、绿茶提取物等，能够抵抗自由基损害，延缓皮肤老化。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抗氧化成分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如熊果苷、烟酰胺等，能够抑制黑色素生成，提亮肤色。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美白成分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如二氧化钛、氧化锌等，能够反射或吸收紫外线，保护皮肤免受紫外线伤害。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防晒成分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护肤品成分及功效解析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选择含有油脂成分的护肤品，如乳霜、护肤油等，以滋润皮肤。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选择清爽的水性护肤品，如凝露、啫喱等，以避免过度油腻。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根据皮肤不同区域的需求选择护肤品，如T区控油、U区保湿。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选择无刺激、无香料的护肤品，避免使用含有酒精、果酸等刺激性成分的产品。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不同皮肤类型产品选择建议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使用温和的洁面产品彻底清洁皮肤，去除污垢和油脂。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敷面膜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根据皮肤类型和需求选择合适的护肤品，按照正确的顺序涂抹于面部和颈部。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使用指腹轻轻按摩面部和颈部，促进护肤品的吸收和皮肤的血液循环。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根据需要定期敷面膜，为皮肤提供深层滋养和保湿。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正确使用护肤品方法示范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注射类美容项目操作指南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https://d.book118.com/438033115052006027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2024-09-05T05:36:57.304</cp:lastPrinted>
  <dcterms:created xsi:type="dcterms:W3CDTF">2024-09-04T21:36:57Z</dcterms:created>
  <dcterms:modified xsi:type="dcterms:W3CDTF">2024-09-04T21:36:59Z</dcterms:modified>
</cp:coreProperties>
</file>