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57.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6</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10</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13</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tags" Target="../tags/tag23.xml" /><Relationship Id="rId4" Type="http://schemas.openxmlformats.org/officeDocument/2006/relationships/image" Target="../media/image2.png" /><Relationship Id="rId5" Type="http://schemas.openxmlformats.org/officeDocument/2006/relationships/image" Target="../media/image3.svg"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tags" Target="../tags/tag36.xml" /><Relationship Id="rId8" Type="http://schemas.openxmlformats.org/officeDocument/2006/relationships/tags" Target="../tags/tag37.xml" /><Relationship Id="rId9" Type="http://schemas.openxmlformats.org/officeDocument/2006/relationships/tags" Target="../tags/tag3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7.xml" /><Relationship Id="rId11" Type="http://schemas.openxmlformats.org/officeDocument/2006/relationships/tags" Target="../tags/tag48.xml" /><Relationship Id="rId12" Type="http://schemas.openxmlformats.org/officeDocument/2006/relationships/slideMaster" Target="../slideMasters/slideMaster2.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tags" Target="../tags/tag46.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tags" Target="../tags/tag69.xml" /><Relationship Id="rId8" Type="http://schemas.openxmlformats.org/officeDocument/2006/relationships/tags" Target="../tags/tag70.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604D81-6973-459B-B094-EA5F9AC6BE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176FBD-E8CE-4312-8AA9-9889879722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A42A94-CBCE-489B-A0BD-C0925E6B13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66F174-C325-4CCB-89C7-C420BBF734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D03B3F-4ACC-4B33-AC73-6B2A0668F2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1F7C4B-3985-4D26-A5C3-79B428D0D5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28F85F-AD06-4D01-AEED-4A207A8820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E70912-8E37-44F5-BA06-A60E125CFD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5FA880-9C34-4E00-9F5F-9563D896FE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7F5E22-287F-4D37-990D-CFDBF3F81D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32A076-8DB8-4EE4-BC56-CADBCAFB7D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24" name="VCG41N1410470348"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850886" y="11310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sp>
        <p:nvSpPr>
          <p:cNvPr id="9" name="署名"/>
          <p:cNvSpPr txBox="1">
            <a:spLocks noGrp="1"/>
          </p:cNvSpPr>
          <p:nvPr>
            <p:ph type="body" idx="3" hasCustomPrompt="1"/>
            <p:custDataLst>
              <p:tags r:id="rId4"/>
            </p:custDataLst>
          </p:nvPr>
        </p:nvSpPr>
        <p:spPr>
          <a:xfrm>
            <a:off x="904875" y="3999865"/>
            <a:ext cx="2019300" cy="483870"/>
          </a:xfrm>
          <a:prstGeom prst="roundRect">
            <a:avLst>
              <a:gd name="adj" fmla="val 50000"/>
            </a:avLst>
          </a:prstGeom>
          <a:solidFill>
            <a:schemeClr val="accent1"/>
          </a:solidFill>
          <a:effectLst/>
        </p:spPr>
        <p:txBody>
          <a:bodyPr vert="horz"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zh-CN" altLang="en-US" sz="1400" b="1" i="0" u="none" strike="noStrike" kern="1200" cap="none" spc="0" normalizeH="0" baseline="0" noProof="1">
                <a:solidFill>
                  <a:schemeClr val="lt1">
                    <a:lumMod val="100000"/>
                  </a:schemeClr>
                </a:solidFill>
                <a:latin typeface="+mj-ea"/>
                <a:ea typeface="+mj-ea"/>
                <a:cs typeface="MiSans Heavy" panose="00000a00000000000000" charset="-122"/>
                <a:sym typeface="+mn-ea"/>
              </a:defRPr>
            </a:lvl1pPr>
          </a:lstStyle>
          <a:p>
            <a:pPr lvl="0" algn="ctr">
              <a:buClrTx/>
              <a:buSzTx/>
              <a:buFontTx/>
            </a:pPr>
            <a:r>
              <a:rPr>
                <a:sym typeface="+mn-ea"/>
              </a:rPr>
              <a:t>单击此处编辑文本</a:t>
            </a:r>
            <a:endParaRPr>
              <a:sym typeface="+mn-ea"/>
            </a:endParaRPr>
          </a:p>
        </p:txBody>
      </p:sp>
      <p:sp>
        <p:nvSpPr>
          <p:cNvPr id="8" name="标题"/>
          <p:cNvSpPr txBox="1">
            <a:spLocks noGrp="1"/>
          </p:cNvSpPr>
          <p:nvPr>
            <p:ph type="title" idx="2" hasCustomPrompt="1"/>
            <p:custDataLst>
              <p:tags r:id="rId5"/>
            </p:custDataLst>
          </p:nvPr>
        </p:nvSpPr>
        <p:spPr>
          <a:xfrm>
            <a:off x="904875" y="2458720"/>
            <a:ext cx="7571105" cy="1189990"/>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7" name="正文"/>
          <p:cNvSpPr txBox="1">
            <a:spLocks noGrp="1"/>
          </p:cNvSpPr>
          <p:nvPr>
            <p:ph type="body" idx="1" hasCustomPrompt="1"/>
            <p:custDataLst>
              <p:tags r:id="rId6"/>
            </p:custDataLst>
          </p:nvPr>
        </p:nvSpPr>
        <p:spPr>
          <a:xfrm>
            <a:off x="904875" y="1689735"/>
            <a:ext cx="7571105" cy="638175"/>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en-US" altLang="zh-CN" sz="24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单击此处编辑母版副标题样式</a:t>
            </a:r>
            <a:endParaRPr>
              <a:sym typeface="+mn-ea"/>
            </a:endParaRPr>
          </a:p>
        </p:txBody>
      </p:sp>
      <p:sp>
        <p:nvSpPr>
          <p:cNvPr id="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10" name="PA-图片 4"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9" name="PA-正文"/>
          <p:cNvSpPr txBox="1">
            <a:spLocks noGrp="1"/>
          </p:cNvSpPr>
          <p:nvPr>
            <p:ph idx="3"/>
            <p:custDataLst>
              <p:tags r:id="rId3"/>
            </p:custDataLst>
          </p:nvPr>
        </p:nvSpPr>
        <p:spPr>
          <a:xfrm>
            <a:off x="608330" y="1221740"/>
            <a:ext cx="10968990" cy="502793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Heavy" panose="00000a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8" name="PA-标题"/>
          <p:cNvSpPr txBox="1">
            <a:spLocks noGrp="1"/>
          </p:cNvSpPr>
          <p:nvPr>
            <p:ph type="title" idx="2"/>
            <p:custDataLst>
              <p:tags r:id="rId4"/>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accent1"/>
                </a:solidFill>
                <a:latin typeface="+mj-lt"/>
                <a:ea typeface="+mj-ea"/>
                <a:cs typeface="MiSans Heavy" panose="00000a00000000000000" charset="-122"/>
                <a:sym typeface="+mn-ea"/>
              </a:defRPr>
            </a:lvl1pPr>
          </a:lstStyle>
          <a:p>
            <a:pPr lvl="0" algn="l">
              <a:buClrTx/>
              <a:buSzTx/>
              <a:buFontTx/>
            </a:pPr>
            <a:r>
              <a:rPr>
                <a:sym typeface="+mn-ea"/>
              </a:rPr>
              <a:t>单击此处编辑母版标题样式</a:t>
            </a:r>
            <a:endParaRPr>
              <a:sym typeface="+mn-ea"/>
            </a:endParaRPr>
          </a:p>
        </p:txBody>
      </p:sp>
      <p:sp>
        <p:nvSpPr>
          <p:cNvPr id="7" name="PA-矩形 1"/>
          <p:cNvSpPr/>
          <p:nvPr>
            <p:custDataLst>
              <p:tags r:id="rId5"/>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37" name="图片 36"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副标题"/>
          <p:cNvSpPr txBox="1">
            <a:spLocks noGrp="1"/>
          </p:cNvSpPr>
          <p:nvPr>
            <p:ph type="body" idx="2" hasCustomPrompt="1"/>
            <p:custDataLst>
              <p:tags r:id="rId3"/>
            </p:custDataLst>
          </p:nvPr>
        </p:nvSpPr>
        <p:spPr>
          <a:xfrm>
            <a:off x="798830" y="523875"/>
            <a:ext cx="1866265" cy="342900"/>
          </a:xfrm>
          <a:prstGeom prst="rect">
            <a:avLst/>
          </a:prstGeom>
          <a:noFill/>
        </p:spPr>
        <p:txBody>
          <a:bodyPr vert="horz" wrap="square" lIns="107950" tIns="0" rIns="91440" bIns="0" rtlCol="0" anchor="b" anchorCtr="0">
            <a:normAutofit/>
          </a:bodyPr>
          <a:lstStyle>
            <a:lvl1pPr marL="0" marR="0" lvl="0" algn="l" defTabSz="914400" rtl="0" eaLnBrk="1" fontAlgn="auto" latinLnBrk="0" hangingPunct="1">
              <a:lnSpc>
                <a:spcPct val="100000"/>
              </a:lnSpc>
              <a:buClrTx/>
              <a:buSzTx/>
              <a:buFontTx/>
              <a:buNone/>
              <a:defRPr kumimoji="0" lang="en-US" altLang="zh-CN" sz="18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单击编辑副标题</a:t>
            </a:r>
            <a:endParaRPr>
              <a:sym typeface="+mn-ea"/>
            </a:endParaRPr>
          </a:p>
        </p:txBody>
      </p:sp>
      <p:sp>
        <p:nvSpPr>
          <p:cNvPr id="6" name="标题"/>
          <p:cNvSpPr txBox="1">
            <a:spLocks noGrp="1"/>
          </p:cNvSpPr>
          <p:nvPr>
            <p:ph type="title" idx="1" hasCustomPrompt="1"/>
            <p:custDataLst>
              <p:tags r:id="rId4"/>
            </p:custDataLst>
          </p:nvPr>
        </p:nvSpPr>
        <p:spPr>
          <a:xfrm>
            <a:off x="798830" y="866775"/>
            <a:ext cx="1866265" cy="1059815"/>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defRPr>
            </a:lvl1pPr>
          </a:lstStyle>
          <a:p>
            <a:pPr lvl="0"/>
            <a:r>
              <a:rPr>
                <a:sym typeface="+mn-ea"/>
              </a:rPr>
              <a:t>标题</a:t>
            </a:r>
            <a:endParaRPr>
              <a:sym typeface="+mn-ea"/>
            </a:endParaRPr>
          </a:p>
        </p:txBody>
      </p:sp>
      <p:sp>
        <p:nvSpPr>
          <p:cNvPr id="3" name="日期占位符 2"/>
          <p:cNvSpPr>
            <a:spLocks noGrp="1"/>
          </p:cNvSpPr>
          <p:nvPr>
            <p:ph type="dt" sz="half" idx="10"/>
            <p:custDataLst>
              <p:tags r:id="rId5"/>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24" name="图片 23"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633716" y="13469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pic>
        <p:nvPicPr>
          <p:cNvPr id="53" name="图形 52"/>
          <p:cNvPicPr>
            <a:picLocks noChangeAspect="1"/>
          </p:cNvPicPr>
          <p:nvPr>
            <p:custDataLst>
              <p:tags r:id="rId6"/>
            </p:custDataLst>
          </p:nvPr>
        </p:nvPicPr>
        <p:blipFill>
          <a:blip r:embed="rId4">
            <a:extLst>
              <a:ext uri="{96DAC541-7B7A-43D3-8B79-37D633B846F1}">
                <asvg:svgBlip xmlns:asvg="http://schemas.microsoft.com/office/drawing/2016/SVG/main" r:embed="rId5"/>
              </a:ext>
              <a:ext uri="{28A0092B-C50C-407E-A947-70E740481C1C}">
                <a14:useLocalDpi xmlns:a14="http://schemas.microsoft.com/office/drawing/2010/main" val="0"/>
              </a:ext>
            </a:extLst>
          </a:blip>
          <a:stretch>
            <a:fillRect/>
          </a:stretch>
        </p:blipFill>
        <p:spPr>
          <a:xfrm>
            <a:off x="11308915" y="6143342"/>
            <a:ext cx="187891" cy="187891"/>
          </a:xfrm>
          <a:prstGeom prst="rect">
            <a:avLst/>
          </a:prstGeom>
        </p:spPr>
      </p:pic>
      <p:cxnSp>
        <p:nvCxnSpPr>
          <p:cNvPr id="9" name="直接连接符 8"/>
          <p:cNvCxnSpPr/>
          <p:nvPr>
            <p:custDataLst>
              <p:tags r:id="rId7"/>
            </p:custDataLst>
          </p:nvPr>
        </p:nvCxnSpPr>
        <p:spPr>
          <a:xfrm>
            <a:off x="857760" y="4520059"/>
            <a:ext cx="576901"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节编号"/>
          <p:cNvSpPr txBox="1">
            <a:spLocks noGrp="1"/>
          </p:cNvSpPr>
          <p:nvPr>
            <p:ph type="body" idx="2" hasCustomPrompt="1"/>
            <p:custDataLst>
              <p:tags r:id="rId8"/>
            </p:custDataLst>
          </p:nvPr>
        </p:nvSpPr>
        <p:spPr>
          <a:xfrm>
            <a:off x="857885" y="1802130"/>
            <a:ext cx="6318885" cy="52197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en-US" altLang="zh-CN" sz="32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编辑节编号</a:t>
            </a:r>
            <a:endParaRPr>
              <a:sym typeface="+mn-ea"/>
            </a:endParaRPr>
          </a:p>
        </p:txBody>
      </p:sp>
      <p:sp>
        <p:nvSpPr>
          <p:cNvPr id="7" name="标题"/>
          <p:cNvSpPr txBox="1">
            <a:spLocks noGrp="1"/>
          </p:cNvSpPr>
          <p:nvPr>
            <p:ph type="title" idx="1" hasCustomPrompt="1"/>
            <p:custDataLst>
              <p:tags r:id="rId9"/>
            </p:custDataLst>
          </p:nvPr>
        </p:nvSpPr>
        <p:spPr>
          <a:xfrm>
            <a:off x="857250" y="2505075"/>
            <a:ext cx="6318885" cy="1572895"/>
          </a:xfrm>
          <a:prstGeom prst="rect">
            <a:avLst/>
          </a:prstGeom>
          <a:noFill/>
        </p:spPr>
        <p:txBody>
          <a:bodyPr vert="horz" wrap="square" lIns="0" tIns="0" rIns="0" bIns="0" rtlCol="0" anchor="t" anchorCtr="0">
            <a:no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0"/>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2"/>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pic>
        <p:nvPicPr>
          <p:cNvPr id="12" name="图片 11"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1" name="标题"/>
          <p:cNvSpPr txBox="1">
            <a:spLocks noGrp="1"/>
          </p:cNvSpPr>
          <p:nvPr>
            <p:ph type="title" idx="4"/>
            <p:custDataLst>
              <p:tags r:id="rId3"/>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10" name="矩形 9"/>
          <p:cNvSpPr/>
          <p:nvPr>
            <p:custDataLst>
              <p:tags r:id="rId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正文"/>
          <p:cNvSpPr txBox="1">
            <a:spLocks noGrp="1"/>
          </p:cNvSpPr>
          <p:nvPr>
            <p:ph idx="2"/>
            <p:custDataLst>
              <p:tags r:id="rId5"/>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正文"/>
          <p:cNvSpPr txBox="1">
            <a:spLocks noGrp="1"/>
          </p:cNvSpPr>
          <p:nvPr>
            <p:ph idx="1"/>
            <p:custDataLst>
              <p:tags r:id="rId6"/>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5" name="日期占位符 4"/>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7" name="灯片编号占位符 6"/>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pic>
        <p:nvPicPr>
          <p:cNvPr id="16" name="图片 15"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5" name="标题"/>
          <p:cNvSpPr txBox="1">
            <a:spLocks noGrp="1"/>
          </p:cNvSpPr>
          <p:nvPr>
            <p:ph type="title" idx="6"/>
            <p:custDataLst>
              <p:tags r:id="rId3"/>
            </p:custDataLst>
          </p:nvPr>
        </p:nvSpPr>
        <p:spPr>
          <a:xfrm>
            <a:off x="6235065" y="1354455"/>
            <a:ext cx="5342255" cy="4749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Heavy" panose="00000a00000000000000" charset="-122"/>
              </a:defRPr>
            </a:lvl1pPr>
          </a:lstStyle>
          <a:p>
            <a:pPr lvl="0"/>
            <a:r>
              <a:rPr>
                <a:sym typeface="+mn-ea"/>
              </a:rPr>
              <a:t>单击此处编辑母版标题样式</a:t>
            </a:r>
            <a:endParaRPr>
              <a:sym typeface="+mn-ea"/>
            </a:endParaRPr>
          </a:p>
        </p:txBody>
      </p:sp>
      <p:sp>
        <p:nvSpPr>
          <p:cNvPr id="14" name="标题"/>
          <p:cNvSpPr txBox="1">
            <a:spLocks noGrp="1"/>
          </p:cNvSpPr>
          <p:nvPr>
            <p:ph type="title" idx="5"/>
            <p:custDataLst>
              <p:tags r:id="rId4"/>
            </p:custDataLst>
          </p:nvPr>
        </p:nvSpPr>
        <p:spPr>
          <a:xfrm>
            <a:off x="608330" y="1354455"/>
            <a:ext cx="5342255" cy="4749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Heavy" panose="00000a00000000000000" charset="-122"/>
              </a:defRPr>
            </a:lvl1pPr>
          </a:lstStyle>
          <a:p>
            <a:pPr lvl="0"/>
            <a:r>
              <a:rPr>
                <a:sym typeface="+mn-ea"/>
              </a:rPr>
              <a:t>单击此处编辑母版标题样式</a:t>
            </a:r>
            <a:endParaRPr>
              <a:sym typeface="+mn-ea"/>
            </a:endParaRPr>
          </a:p>
        </p:txBody>
      </p:sp>
      <p:sp>
        <p:nvSpPr>
          <p:cNvPr id="13" name="标题"/>
          <p:cNvSpPr txBox="1">
            <a:spLocks noGrp="1"/>
          </p:cNvSpPr>
          <p:nvPr>
            <p:ph type="title" idx="4"/>
            <p:custDataLst>
              <p:tags r:id="rId5"/>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12" name="矩形 11"/>
          <p:cNvSpPr/>
          <p:nvPr>
            <p:custDataLst>
              <p:tags r:id="rId6"/>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正文"/>
          <p:cNvSpPr txBox="1">
            <a:spLocks noGrp="1"/>
          </p:cNvSpPr>
          <p:nvPr>
            <p:ph idx="2"/>
            <p:custDataLst>
              <p:tags r:id="rId7"/>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 name="正文"/>
          <p:cNvSpPr txBox="1">
            <a:spLocks noGrp="1"/>
          </p:cNvSpPr>
          <p:nvPr>
            <p:ph idx="1"/>
            <p:custDataLst>
              <p:tags r:id="rId8"/>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7" name="日期占位符 6"/>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8"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9" name="灯片编号占位符 8"/>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pic>
        <p:nvPicPr>
          <p:cNvPr id="7" name="图片 6"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6" name="标题"/>
          <p:cNvSpPr txBox="1">
            <a:spLocks noGrp="1"/>
          </p:cNvSpPr>
          <p:nvPr>
            <p:ph type="title" idx="2"/>
            <p:custDataLst>
              <p:tags r:id="rId3"/>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8" name="矩形 7"/>
          <p:cNvSpPr/>
          <p:nvPr>
            <p:custDataLst>
              <p:tags r:id="rId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pic>
        <p:nvPicPr>
          <p:cNvPr id="8" name="图片 7"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2" name="日期占位符 1"/>
          <p:cNvSpPr>
            <a:spLocks noGrp="1"/>
          </p:cNvSpPr>
          <p:nvPr>
            <p:ph type="dt" sz="half" idx="10"/>
            <p:custDataLst>
              <p:tags r:id="rId3"/>
            </p:custDataLst>
          </p:nvPr>
        </p:nvSpPr>
        <p:spPr/>
        <p:txBody>
          <a:bodyPr/>
          <a:lstStyle/>
          <a:p>
            <a:fld id="{AC1B7B3F-A56B-4310-A966-BD55D80449F1}"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pic>
        <p:nvPicPr>
          <p:cNvPr id="8" name="图片 7"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4" name="日期占位符 3"/>
          <p:cNvSpPr>
            <a:spLocks noGrp="1"/>
          </p:cNvSpPr>
          <p:nvPr>
            <p:ph type="dt" sz="half" idx="10"/>
            <p:custDataLst>
              <p:tags r:id="rId4"/>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pic>
        <p:nvPicPr>
          <p:cNvPr id="9" name="图片 8"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副标题"/>
          <p:cNvSpPr txBox="1">
            <a:spLocks noGrp="1"/>
          </p:cNvSpPr>
          <p:nvPr>
            <p:ph type="body" idx="3" hasCustomPrompt="1"/>
            <p:custDataLst>
              <p:tags r:id="rId3"/>
            </p:custDataLst>
          </p:nvPr>
        </p:nvSpPr>
        <p:spPr>
          <a:xfrm>
            <a:off x="869315" y="1195705"/>
            <a:ext cx="10707370" cy="4254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300" normalizeH="0" baseline="0" noProof="1">
                <a:solidFill>
                  <a:schemeClr val="tx1">
                    <a:lumMod val="75000"/>
                    <a:lumOff val="25000"/>
                  </a:schemeClr>
                </a:solidFill>
                <a:latin typeface="+mj-ea"/>
                <a:ea typeface="+mj-ea"/>
                <a:cs typeface="MiSans Heavy" panose="00000a00000000000000" charset="-122"/>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2"/>
            <p:custDataLst>
              <p:tags r:id="rId4"/>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8" name="矩形 7"/>
          <p:cNvSpPr/>
          <p:nvPr>
            <p:custDataLst>
              <p:tags r:id="rId5"/>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15" name="VCG41N1410470348"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850886" y="1096111"/>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4"/>
            </p:custDataLst>
          </p:nvPr>
        </p:nvCxnSpPr>
        <p:spPr>
          <a:xfrm flipH="1">
            <a:off x="1850886" y="11310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sp>
        <p:nvSpPr>
          <p:cNvPr id="8" name="标题"/>
          <p:cNvSpPr txBox="1">
            <a:spLocks noGrp="1"/>
          </p:cNvSpPr>
          <p:nvPr>
            <p:ph type="title" idx="2" hasCustomPrompt="1"/>
            <p:custDataLst>
              <p:tags r:id="rId5"/>
            </p:custDataLst>
          </p:nvPr>
        </p:nvSpPr>
        <p:spPr>
          <a:xfrm>
            <a:off x="904875" y="1714500"/>
            <a:ext cx="7571105" cy="1934210"/>
          </a:xfrm>
          <a:prstGeom prst="rect">
            <a:avLst/>
          </a:prstGeom>
          <a:noFill/>
        </p:spPr>
        <p:txBody>
          <a:bodyPr vert="horz" wrap="square" lIns="0" tIns="0" rIns="0" bIns="0" rtlCol="0" anchor="ctr"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7" name="署名"/>
          <p:cNvSpPr txBox="1">
            <a:spLocks noGrp="1"/>
          </p:cNvSpPr>
          <p:nvPr>
            <p:ph type="body" idx="1" hasCustomPrompt="1"/>
            <p:custDataLst>
              <p:tags r:id="rId6"/>
            </p:custDataLst>
          </p:nvPr>
        </p:nvSpPr>
        <p:spPr>
          <a:xfrm>
            <a:off x="904875" y="3999865"/>
            <a:ext cx="2019300" cy="483870"/>
          </a:xfrm>
          <a:prstGeom prst="roundRect">
            <a:avLst>
              <a:gd name="adj" fmla="val 50000"/>
            </a:avLst>
          </a:prstGeom>
          <a:solidFill>
            <a:schemeClr val="accent1"/>
          </a:solidFill>
          <a:effectLst/>
        </p:spPr>
        <p:txBody>
          <a:bodyPr vert="horz"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zh-CN" altLang="en-US" sz="1400" b="1" i="0" u="none" strike="noStrike" kern="1200" cap="none" spc="0" normalizeH="0" baseline="0" noProof="1">
                <a:solidFill>
                  <a:schemeClr val="lt1">
                    <a:lumMod val="100000"/>
                  </a:schemeClr>
                </a:solidFill>
                <a:latin typeface="+mj-ea"/>
                <a:ea typeface="+mj-ea"/>
                <a:cs typeface="MiSans Heavy" panose="00000a00000000000000" charset="-122"/>
                <a:sym typeface="+mn-ea"/>
              </a:defRPr>
            </a:lvl1pPr>
          </a:lstStyle>
          <a:p>
            <a:pPr lvl="0" algn="ctr">
              <a:buClrTx/>
              <a:buSzTx/>
              <a:buFontTx/>
            </a:pPr>
            <a:r>
              <a:rPr>
                <a:sym typeface="+mn-ea"/>
              </a:rPr>
              <a:t>单击此处编辑文本</a:t>
            </a:r>
            <a:endParaRPr>
              <a:sym typeface="+mn-ea"/>
            </a:endParaRPr>
          </a:p>
        </p:txBody>
      </p:sp>
      <p:sp>
        <p:nvSpPr>
          <p:cNvPr id="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tags" Target="../tags/tag83.xml" /><Relationship Id="rId18" Type="http://schemas.openxmlformats.org/officeDocument/2006/relationships/tags" Target="../tags/tag84.xml" /><Relationship Id="rId19" Type="http://schemas.openxmlformats.org/officeDocument/2006/relationships/tags" Target="../tags/tag85.xml" /><Relationship Id="rId2" Type="http://schemas.openxmlformats.org/officeDocument/2006/relationships/slideLayout" Target="../slideLayouts/slideLayout13.xml" /><Relationship Id="rId20" Type="http://schemas.openxmlformats.org/officeDocument/2006/relationships/tags" Target="../tags/tag86.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7" name="图片 6" descr="雪地上&#10;&#10;中度可信度描述已自动生成"/>
          <p:cNvPicPr>
            <a:picLocks noChangeAspect="1"/>
          </p:cNvPicPr>
          <p:nvPr>
            <p:custDataLst>
              <p:tags r:id="rId13"/>
            </p:custDataLst>
          </p:nvPr>
        </p:nvPicPr>
        <p:blipFill>
          <a:blip r:embed="rId12">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8" name="矩形 7"/>
          <p:cNvSpPr/>
          <p:nvPr>
            <p:custDataLst>
              <p:tags r:id="rId1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2" name="文本占位符 1"/>
          <p:cNvSpPr>
            <a:spLocks noGrp="1"/>
          </p:cNvSpPr>
          <p:nvPr>
            <p:ph type="body" idx="1"/>
            <p:custDataLst>
              <p:tags r:id="rId18"/>
            </p:custDataLst>
          </p:nvPr>
        </p:nvSpPr>
        <p:spPr>
          <a:xfrm>
            <a:off x="869314" y="1333850"/>
            <a:ext cx="10708006" cy="4843113"/>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pPr>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9" name="标题占位符 8"/>
          <p:cNvSpPr>
            <a:spLocks noGrp="1"/>
          </p:cNvSpPr>
          <p:nvPr>
            <p:ph type="title"/>
            <p:custDataLst>
              <p:tags r:id="rId19"/>
            </p:custDataLst>
          </p:nvPr>
        </p:nvSpPr>
        <p:spPr>
          <a:xfrm>
            <a:off x="869313" y="478972"/>
            <a:ext cx="10744201" cy="675492"/>
          </a:xfrm>
          <a:prstGeom prst="rect">
            <a:avLst/>
          </a:prstGeom>
          <a:noFill/>
        </p:spPr>
        <p:txBody>
          <a:bodyPr vert="horz" wrap="square" lIns="91440" tIns="0" rIns="91440" bIns="0" rtlCol="0" anchor="b" anchorCtr="0">
            <a:normAutofit/>
          </a:bodyPr>
          <a:lstStyle/>
          <a:p>
            <a:pPr marL="0" marR="0" lvl="0" fontAlgn="auto">
              <a:lnSpc>
                <a:spcPct val="100000"/>
              </a:lnSpc>
              <a:buClrTx/>
              <a:buSzTx/>
              <a:buFontTx/>
            </a:pPr>
            <a:r>
              <a:rPr lang="zh-CN" altLang="en-US"/>
              <a:t>单击此处编辑母版标题样式</a:t>
            </a:r>
            <a:endParaRPr lang="zh-CN" altLang="en-US"/>
          </a:p>
        </p:txBody>
      </p:sp>
      <p:sp>
        <p:nvSpPr>
          <p:cNvPr id="6" name="KSO_TEMPLATE" hidden="1"/>
          <p:cNvSpPr/>
          <p:nvPr userDrawn="1">
            <p:custDataLst>
              <p:tags r:id="rId20"/>
            </p:custDataLst>
          </p:nvPr>
        </p:nvSpPr>
        <p:spPr>
          <a:xfrm flipH="1">
            <a:off x="0" y="0"/>
            <a:ext cx="0" cy="0"/>
          </a:xfrm>
          <a:prstGeom prst="rect">
            <a:avLst/>
          </a:prstGeom>
          <a:solidFill>
            <a:schemeClr val="bg1"/>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200" b="1" i="0" u="none" strike="noStrike" kern="1200" cap="none" spc="0" normalizeH="0" baseline="0" smtClean="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smtClean="0">
          <a:ln>
            <a:noFill/>
            <a:prstDash val="sysDot"/>
          </a:ln>
          <a:solidFill>
            <a:schemeClr val="tx1">
              <a:lumMod val="75000"/>
              <a:lumOff val="25000"/>
            </a:schemeClr>
          </a:solidFill>
          <a:uFillTx/>
          <a:latin typeface="+mn-ea"/>
          <a:ea typeface="+mn-ea"/>
          <a:cs typeface="+mn-cs"/>
          <a:sym typeface="+mn-ea"/>
        </a:defRPr>
      </a:lvl1pPr>
      <a:lvl2pPr marL="6858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2pPr>
      <a:lvl3pPr marL="11430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3pPr>
      <a:lvl4pPr marL="16002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4pPr>
      <a:lvl5pPr marL="20574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7.xml" /><Relationship Id="rId4" Type="http://schemas.openxmlformats.org/officeDocument/2006/relationships/tags" Target="../tags/tag8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6.xml" /><Relationship Id="rId11" Type="http://schemas.openxmlformats.org/officeDocument/2006/relationships/tags" Target="../tags/tag97.xml" /><Relationship Id="rId12" Type="http://schemas.openxmlformats.org/officeDocument/2006/relationships/tags" Target="../tags/tag98.xml" /><Relationship Id="rId13" Type="http://schemas.openxmlformats.org/officeDocument/2006/relationships/tags" Target="../tags/tag99.xml" /><Relationship Id="rId14" Type="http://schemas.openxmlformats.org/officeDocument/2006/relationships/tags" Target="../tags/tag100.xml" /><Relationship Id="rId15" Type="http://schemas.openxmlformats.org/officeDocument/2006/relationships/tags" Target="../tags/tag101.xml" /><Relationship Id="rId16" Type="http://schemas.openxmlformats.org/officeDocument/2006/relationships/tags" Target="../tags/tag102.xml" /><Relationship Id="rId17" Type="http://schemas.openxmlformats.org/officeDocument/2006/relationships/tags" Target="../tags/tag103.xml" /><Relationship Id="rId18" Type="http://schemas.openxmlformats.org/officeDocument/2006/relationships/tags" Target="../tags/tag104.xml" /><Relationship Id="rId19" Type="http://schemas.openxmlformats.org/officeDocument/2006/relationships/tags" Target="../tags/tag105.xml" /><Relationship Id="rId2" Type="http://schemas.openxmlformats.org/officeDocument/2006/relationships/notesSlide" Target="../notesSlides/notesSlide2.xml" /><Relationship Id="rId20" Type="http://schemas.openxmlformats.org/officeDocument/2006/relationships/tags" Target="../tags/tag106.xml" /><Relationship Id="rId21" Type="http://schemas.openxmlformats.org/officeDocument/2006/relationships/tags" Target="../tags/tag107.xml" /><Relationship Id="rId22" Type="http://schemas.openxmlformats.org/officeDocument/2006/relationships/tags" Target="../tags/tag108.xml" /><Relationship Id="rId23" Type="http://schemas.openxmlformats.org/officeDocument/2006/relationships/tags" Target="../tags/tag109.xml" /><Relationship Id="rId24" Type="http://schemas.openxmlformats.org/officeDocument/2006/relationships/tags" Target="../tags/tag110.xml" /><Relationship Id="rId25" Type="http://schemas.openxmlformats.org/officeDocument/2006/relationships/tags" Target="../tags/tag111.xml" /><Relationship Id="rId26" Type="http://schemas.openxmlformats.org/officeDocument/2006/relationships/tags" Target="../tags/tag112.xml" /><Relationship Id="rId27" Type="http://schemas.openxmlformats.org/officeDocument/2006/relationships/tags" Target="../tags/tag113.xml" /><Relationship Id="rId28" Type="http://schemas.openxmlformats.org/officeDocument/2006/relationships/tags" Target="../tags/tag114.xml" /><Relationship Id="rId29" Type="http://schemas.openxmlformats.org/officeDocument/2006/relationships/tags" Target="../tags/tag115.xml" /><Relationship Id="rId3" Type="http://schemas.openxmlformats.org/officeDocument/2006/relationships/tags" Target="../tags/tag89.xml" /><Relationship Id="rId30" Type="http://schemas.openxmlformats.org/officeDocument/2006/relationships/tags" Target="../tags/tag116.xml" /><Relationship Id="rId31" Type="http://schemas.openxmlformats.org/officeDocument/2006/relationships/tags" Target="../tags/tag117.xml" /><Relationship Id="rId32" Type="http://schemas.openxmlformats.org/officeDocument/2006/relationships/tags" Target="../tags/tag118.xml" /><Relationship Id="rId33" Type="http://schemas.openxmlformats.org/officeDocument/2006/relationships/tags" Target="../tags/tag119.xml" /><Relationship Id="rId34" Type="http://schemas.openxmlformats.org/officeDocument/2006/relationships/tags" Target="../tags/tag120.xml" /><Relationship Id="rId35" Type="http://schemas.openxmlformats.org/officeDocument/2006/relationships/tags" Target="../tags/tag121.xml" /><Relationship Id="rId36" Type="http://schemas.openxmlformats.org/officeDocument/2006/relationships/tags" Target="../tags/tag122.xml" /><Relationship Id="rId37" Type="http://schemas.openxmlformats.org/officeDocument/2006/relationships/tags" Target="../tags/tag123.xml" /><Relationship Id="rId4" Type="http://schemas.openxmlformats.org/officeDocument/2006/relationships/tags" Target="../tags/tag90.xml" /><Relationship Id="rId5" Type="http://schemas.openxmlformats.org/officeDocument/2006/relationships/tags" Target="../tags/tag91.xml" /><Relationship Id="rId6" Type="http://schemas.openxmlformats.org/officeDocument/2006/relationships/tags" Target="../tags/tag92.xml" /><Relationship Id="rId7" Type="http://schemas.openxmlformats.org/officeDocument/2006/relationships/tags" Target="../tags/tag93.xml" /><Relationship Id="rId8" Type="http://schemas.openxmlformats.org/officeDocument/2006/relationships/tags" Target="../tags/tag94.xml" /><Relationship Id="rId9" Type="http://schemas.openxmlformats.org/officeDocument/2006/relationships/tags" Target="../tags/tag9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24.xml" /><Relationship Id="rId4" Type="http://schemas.openxmlformats.org/officeDocument/2006/relationships/tags" Target="../tags/tag125.xml" /><Relationship Id="rId5" Type="http://schemas.openxmlformats.org/officeDocument/2006/relationships/tags" Target="../tags/tag12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5.xml" /><Relationship Id="rId11" Type="http://schemas.openxmlformats.org/officeDocument/2006/relationships/tags" Target="../tags/tag136.xml" /><Relationship Id="rId12" Type="http://schemas.openxmlformats.org/officeDocument/2006/relationships/tags" Target="../tags/tag137.xml" /><Relationship Id="rId13" Type="http://schemas.openxmlformats.org/officeDocument/2006/relationships/tags" Target="../tags/tag138.xml" /><Relationship Id="rId14" Type="http://schemas.openxmlformats.org/officeDocument/2006/relationships/tags" Target="../tags/tag139.xml" /><Relationship Id="rId15" Type="http://schemas.openxmlformats.org/officeDocument/2006/relationships/tags" Target="../tags/tag140.xml" /><Relationship Id="rId16" Type="http://schemas.openxmlformats.org/officeDocument/2006/relationships/tags" Target="../tags/tag141.xml" /><Relationship Id="rId17" Type="http://schemas.openxmlformats.org/officeDocument/2006/relationships/tags" Target="../tags/tag142.xml" /><Relationship Id="rId18" Type="http://schemas.openxmlformats.org/officeDocument/2006/relationships/tags" Target="../tags/tag143.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tags" Target="../tags/tag133.xml" /><Relationship Id="rId9" Type="http://schemas.openxmlformats.org/officeDocument/2006/relationships/tags" Target="../tags/tag13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2.xml" /><Relationship Id="rId11" Type="http://schemas.openxmlformats.org/officeDocument/2006/relationships/tags" Target="../tags/tag153.xml" /><Relationship Id="rId12" Type="http://schemas.openxmlformats.org/officeDocument/2006/relationships/tags" Target="../tags/tag154.xml" /><Relationship Id="rId13" Type="http://schemas.openxmlformats.org/officeDocument/2006/relationships/tags" Target="../tags/tag155.xml" /><Relationship Id="rId14" Type="http://schemas.openxmlformats.org/officeDocument/2006/relationships/tags" Target="../tags/tag156.xml" /><Relationship Id="rId15" Type="http://schemas.openxmlformats.org/officeDocument/2006/relationships/tags" Target="../tags/tag157.xml" /><Relationship Id="rId16" Type="http://schemas.openxmlformats.org/officeDocument/2006/relationships/tags" Target="../tags/tag158.xml" /><Relationship Id="rId17" Type="http://schemas.openxmlformats.org/officeDocument/2006/relationships/tags" Target="../tags/tag159.xml" /><Relationship Id="rId18" Type="http://schemas.openxmlformats.org/officeDocument/2006/relationships/tags" Target="../tags/tag160.xml" /><Relationship Id="rId19" Type="http://schemas.openxmlformats.org/officeDocument/2006/relationships/tags" Target="../tags/tag161.xml" /><Relationship Id="rId2" Type="http://schemas.openxmlformats.org/officeDocument/2006/relationships/tags" Target="../tags/tag144.xml" /><Relationship Id="rId20" Type="http://schemas.openxmlformats.org/officeDocument/2006/relationships/tags" Target="../tags/tag162.xml" /><Relationship Id="rId21" Type="http://schemas.openxmlformats.org/officeDocument/2006/relationships/tags" Target="../tags/tag163.xml" /><Relationship Id="rId22" Type="http://schemas.openxmlformats.org/officeDocument/2006/relationships/tags" Target="../tags/tag164.xml" /><Relationship Id="rId23" Type="http://schemas.openxmlformats.org/officeDocument/2006/relationships/tags" Target="../tags/tag165.xml" /><Relationship Id="rId24" Type="http://schemas.openxmlformats.org/officeDocument/2006/relationships/tags" Target="../tags/tag166.xml" /><Relationship Id="rId25" Type="http://schemas.openxmlformats.org/officeDocument/2006/relationships/tags" Target="../tags/tag167.xml" /><Relationship Id="rId26" Type="http://schemas.openxmlformats.org/officeDocument/2006/relationships/tags" Target="../tags/tag168.xml" /><Relationship Id="rId27" Type="http://schemas.openxmlformats.org/officeDocument/2006/relationships/tags" Target="../tags/tag169.xml" /><Relationship Id="rId28" Type="http://schemas.openxmlformats.org/officeDocument/2006/relationships/tags" Target="../tags/tag170.xml" /><Relationship Id="rId29" Type="http://schemas.openxmlformats.org/officeDocument/2006/relationships/tags" Target="../tags/tag171.xml" /><Relationship Id="rId3" Type="http://schemas.openxmlformats.org/officeDocument/2006/relationships/tags" Target="../tags/tag145.xml" /><Relationship Id="rId4" Type="http://schemas.openxmlformats.org/officeDocument/2006/relationships/tags" Target="../tags/tag146.xml" /><Relationship Id="rId5" Type="http://schemas.openxmlformats.org/officeDocument/2006/relationships/tags" Target="../tags/tag147.xml" /><Relationship Id="rId6" Type="http://schemas.openxmlformats.org/officeDocument/2006/relationships/tags" Target="../tags/tag148.xml" /><Relationship Id="rId7" Type="http://schemas.openxmlformats.org/officeDocument/2006/relationships/tags" Target="../tags/tag149.xml" /><Relationship Id="rId8" Type="http://schemas.openxmlformats.org/officeDocument/2006/relationships/tags" Target="../tags/tag150.xml" /><Relationship Id="rId9" Type="http://schemas.openxmlformats.org/officeDocument/2006/relationships/tags" Target="../tags/tag15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3.xml" /><Relationship Id="rId11" Type="http://schemas.openxmlformats.org/officeDocument/2006/relationships/tags" Target="../tags/tag184.xml" /><Relationship Id="rId12" Type="http://schemas.openxmlformats.org/officeDocument/2006/relationships/tags" Target="../tags/tag185.xml" /><Relationship Id="rId13" Type="http://schemas.openxmlformats.org/officeDocument/2006/relationships/tags" Target="../tags/tag186.xml" /><Relationship Id="rId14" Type="http://schemas.openxmlformats.org/officeDocument/2006/relationships/tags" Target="../tags/tag187.xml" /><Relationship Id="rId15" Type="http://schemas.openxmlformats.org/officeDocument/2006/relationships/tags" Target="../tags/tag188.xml" /><Relationship Id="rId16" Type="http://schemas.openxmlformats.org/officeDocument/2006/relationships/tags" Target="../tags/tag189.xml" /><Relationship Id="rId17" Type="http://schemas.openxmlformats.org/officeDocument/2006/relationships/tags" Target="../tags/tag190.xml" /><Relationship Id="rId18" Type="http://schemas.openxmlformats.org/officeDocument/2006/relationships/tags" Target="../tags/tag191.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tags" Target="../tags/tag204.xml" /><Relationship Id="rId15" Type="http://schemas.openxmlformats.org/officeDocument/2006/relationships/tags" Target="../tags/tag205.xml" /><Relationship Id="rId16" Type="http://schemas.openxmlformats.org/officeDocument/2006/relationships/tags" Target="../tags/tag206.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tags" Target="../tags/tag198.xml" /><Relationship Id="rId9" Type="http://schemas.openxmlformats.org/officeDocument/2006/relationships/tags" Target="../tags/tag19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0.xml" /><Relationship Id="rId3" Type="http://schemas.openxmlformats.org/officeDocument/2006/relationships/tags" Target="../tags/tag211.xml" /><Relationship Id="rId4" Type="http://schemas.openxmlformats.org/officeDocument/2006/relationships/tags" Target="../tags/tag212.xml" /><Relationship Id="rId5" Type="http://schemas.openxmlformats.org/officeDocument/2006/relationships/tags" Target="../tags/tag2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2.xml" /><Relationship Id="rId11" Type="http://schemas.openxmlformats.org/officeDocument/2006/relationships/tags" Target="../tags/tag223.xml" /><Relationship Id="rId12" Type="http://schemas.openxmlformats.org/officeDocument/2006/relationships/tags" Target="../tags/tag224.xml" /><Relationship Id="rId13" Type="http://schemas.openxmlformats.org/officeDocument/2006/relationships/tags" Target="../tags/tag225.xml" /><Relationship Id="rId14" Type="http://schemas.openxmlformats.org/officeDocument/2006/relationships/tags" Target="../tags/tag226.xml" /><Relationship Id="rId15" Type="http://schemas.openxmlformats.org/officeDocument/2006/relationships/tags" Target="../tags/tag227.xml" /><Relationship Id="rId16" Type="http://schemas.openxmlformats.org/officeDocument/2006/relationships/tags" Target="../tags/tag228.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ags" Target="../tags/tag220.xml" /><Relationship Id="rId9" Type="http://schemas.openxmlformats.org/officeDocument/2006/relationships/tags" Target="../tags/tag2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0.xml" /><Relationship Id="rId11" Type="http://schemas.openxmlformats.org/officeDocument/2006/relationships/tags" Target="../tags/tag241.xml" /><Relationship Id="rId12" Type="http://schemas.openxmlformats.org/officeDocument/2006/relationships/tags" Target="../tags/tag242.xml" /><Relationship Id="rId13" Type="http://schemas.openxmlformats.org/officeDocument/2006/relationships/tags" Target="../tags/tag243.xml" /><Relationship Id="rId14" Type="http://schemas.openxmlformats.org/officeDocument/2006/relationships/tags" Target="../tags/tag244.xml" /><Relationship Id="rId2" Type="http://schemas.openxmlformats.org/officeDocument/2006/relationships/tags" Target="../tags/tag232.xml" /><Relationship Id="rId3" Type="http://schemas.openxmlformats.org/officeDocument/2006/relationships/tags" Target="../tags/tag233.xml" /><Relationship Id="rId4" Type="http://schemas.openxmlformats.org/officeDocument/2006/relationships/tags" Target="../tags/tag234.xml" /><Relationship Id="rId5" Type="http://schemas.openxmlformats.org/officeDocument/2006/relationships/tags" Target="../tags/tag235.xml" /><Relationship Id="rId6" Type="http://schemas.openxmlformats.org/officeDocument/2006/relationships/tags" Target="../tags/tag236.xml" /><Relationship Id="rId7" Type="http://schemas.openxmlformats.org/officeDocument/2006/relationships/tags" Target="../tags/tag237.xml" /><Relationship Id="rId8" Type="http://schemas.openxmlformats.org/officeDocument/2006/relationships/tags" Target="../tags/tag238.xml" /><Relationship Id="rId9" Type="http://schemas.openxmlformats.org/officeDocument/2006/relationships/tags" Target="../tags/tag23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3.xml" /><Relationship Id="rId11" Type="http://schemas.openxmlformats.org/officeDocument/2006/relationships/tags" Target="../tags/tag254.xml" /><Relationship Id="rId12" Type="http://schemas.openxmlformats.org/officeDocument/2006/relationships/tags" Target="../tags/tag255.xml" /><Relationship Id="rId13" Type="http://schemas.openxmlformats.org/officeDocument/2006/relationships/tags" Target="../tags/tag256.xml" /><Relationship Id="rId2" Type="http://schemas.openxmlformats.org/officeDocument/2006/relationships/tags" Target="../tags/tag245.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tags" Target="../tags/tag249.xml" /><Relationship Id="rId7" Type="http://schemas.openxmlformats.org/officeDocument/2006/relationships/tags" Target="../tags/tag250.xml" /><Relationship Id="rId8" Type="http://schemas.openxmlformats.org/officeDocument/2006/relationships/tags" Target="../tags/tag251.xml" /><Relationship Id="rId9" Type="http://schemas.openxmlformats.org/officeDocument/2006/relationships/tags" Target="../tags/tag25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34017000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custDataLst>
              <p:tags r:id="rId3"/>
            </p:custDataLst>
          </p:nvPr>
        </p:nvSpPr>
        <p:spPr/>
        <p:txBody>
          <a:bodyPr>
            <a:normAutofit fontScale="90000"/>
          </a:bodyPr>
          <a:lstStyle/>
          <a:p>
            <a:r>
              <a:rPr lang="zh-CN" altLang="en-US"/>
              <a:t>教师数字素养提升发展</a:t>
            </a:r>
            <a:endParaRPr lang="zh-CN" altLang="en-US"/>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lstStyle/>
          <a:p>
            <a:r>
              <a:rPr lang="zh-CN" altLang="en-US"/>
              <a:t>Contents</a:t>
            </a:r>
            <a:endParaRPr lang="zh-CN" altLang="en-US"/>
          </a:p>
        </p:txBody>
      </p:sp>
      <p:sp>
        <p:nvSpPr>
          <p:cNvPr id="3" name="标题 2"/>
          <p:cNvSpPr>
            <a:spLocks noGrp="1"/>
          </p:cNvSpPr>
          <p:nvPr>
            <p:ph type="title" idx="1"/>
            <p:custDataLst>
              <p:tags r:id="rId4"/>
            </p:custDataLst>
          </p:nvPr>
        </p:nvSpPr>
        <p:spPr/>
        <p:txBody>
          <a:bodyPr/>
          <a:lstStyle/>
          <a:p>
            <a:r>
              <a:rPr lang="zh-CN" altLang="en-US"/>
              <a:t>目录</a:t>
            </a:r>
            <a:endParaRPr lang="zh-CN" altLang="en-US"/>
          </a:p>
        </p:txBody>
      </p:sp>
      <p:cxnSp>
        <p:nvCxnSpPr>
          <p:cNvPr id="64" name="直接连接符 63"/>
          <p:cNvCxnSpPr/>
          <p:nvPr>
            <p:custDataLst>
              <p:tags r:id="rId5"/>
            </p:custDataLst>
          </p:nvPr>
        </p:nvCxnSpPr>
        <p:spPr>
          <a:xfrm>
            <a:off x="1179195" y="2675255"/>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5" name="直接连接符 64"/>
          <p:cNvCxnSpPr/>
          <p:nvPr>
            <p:custDataLst>
              <p:tags r:id="rId6"/>
            </p:custDataLst>
          </p:nvPr>
        </p:nvCxnSpPr>
        <p:spPr>
          <a:xfrm>
            <a:off x="1185545" y="2675255"/>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66" name="序号"/>
          <p:cNvSpPr txBox="1"/>
          <p:nvPr>
            <p:custDataLst>
              <p:tags r:id="rId7"/>
            </p:custDataLst>
          </p:nvPr>
        </p:nvSpPr>
        <p:spPr>
          <a:xfrm>
            <a:off x="1179195" y="2143760"/>
            <a:ext cx="845185" cy="465455"/>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01.</a:t>
            </a:r>
            <a:endParaRPr lang="en-US" altLang="zh-CN" sz="2000">
              <a:solidFill>
                <a:schemeClr val="accent1"/>
              </a:solidFill>
              <a:latin typeface="+mj-lt"/>
              <a:ea typeface="+mj-ea"/>
              <a:cs typeface="MiSans Heavy" panose="00000a00000000000000" charset="-122"/>
              <a:sym typeface="+mn-ea"/>
            </a:endParaRPr>
          </a:p>
        </p:txBody>
      </p:sp>
      <p:sp>
        <p:nvSpPr>
          <p:cNvPr id="68" name="标题"/>
          <p:cNvSpPr txBox="1"/>
          <p:nvPr>
            <p:custDataLst>
              <p:tags r:id="rId8"/>
            </p:custDataLst>
          </p:nvPr>
        </p:nvSpPr>
        <p:spPr>
          <a:xfrm>
            <a:off x="1179195" y="2793365"/>
            <a:ext cx="1956435" cy="13785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教师数字素养的重要性</a:t>
            </a:r>
            <a:endParaRPr lang="zh-CN" altLang="en-US" sz="2000">
              <a:solidFill>
                <a:schemeClr val="accent1"/>
              </a:solidFill>
              <a:latin typeface="+mj-ea"/>
              <a:ea typeface="+mj-ea"/>
              <a:cs typeface="MiSans Heavy" panose="00000a00000000000000" charset="-122"/>
              <a:sym typeface="+mn-ea"/>
            </a:endParaRPr>
          </a:p>
        </p:txBody>
      </p:sp>
      <p:cxnSp>
        <p:nvCxnSpPr>
          <p:cNvPr id="120" name="直接连接符 119"/>
          <p:cNvCxnSpPr/>
          <p:nvPr>
            <p:custDataLst>
              <p:tags r:id="rId9"/>
            </p:custDataLst>
          </p:nvPr>
        </p:nvCxnSpPr>
        <p:spPr>
          <a:xfrm>
            <a:off x="9378315" y="2675255"/>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21" name="直接连接符 120"/>
          <p:cNvCxnSpPr/>
          <p:nvPr>
            <p:custDataLst>
              <p:tags r:id="rId10"/>
            </p:custDataLst>
          </p:nvPr>
        </p:nvCxnSpPr>
        <p:spPr>
          <a:xfrm>
            <a:off x="9384665" y="2675255"/>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22" name="序号"/>
          <p:cNvSpPr txBox="1"/>
          <p:nvPr>
            <p:custDataLst>
              <p:tags r:id="rId11"/>
            </p:custDataLst>
          </p:nvPr>
        </p:nvSpPr>
        <p:spPr>
          <a:xfrm>
            <a:off x="9378315" y="2143760"/>
            <a:ext cx="845185" cy="465455"/>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04.</a:t>
            </a:r>
            <a:endParaRPr lang="en-US" altLang="zh-CN" sz="2000">
              <a:solidFill>
                <a:schemeClr val="accent1"/>
              </a:solidFill>
              <a:latin typeface="+mj-lt"/>
              <a:ea typeface="+mj-ea"/>
              <a:cs typeface="MiSans Heavy" panose="00000a00000000000000" charset="-122"/>
              <a:sym typeface="+mn-ea"/>
            </a:endParaRPr>
          </a:p>
        </p:txBody>
      </p:sp>
      <p:sp>
        <p:nvSpPr>
          <p:cNvPr id="124" name="标题"/>
          <p:cNvSpPr txBox="1"/>
          <p:nvPr>
            <p:custDataLst>
              <p:tags r:id="rId12"/>
            </p:custDataLst>
          </p:nvPr>
        </p:nvSpPr>
        <p:spPr>
          <a:xfrm>
            <a:off x="9378315" y="2793365"/>
            <a:ext cx="1956435" cy="13785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数字技术知识与技能</a:t>
            </a:r>
            <a:endParaRPr lang="zh-CN" altLang="en-US" sz="2000">
              <a:solidFill>
                <a:schemeClr val="accent1"/>
              </a:solidFill>
              <a:latin typeface="+mj-ea"/>
              <a:ea typeface="+mj-ea"/>
              <a:cs typeface="MiSans Heavy" panose="00000a00000000000000" charset="-122"/>
              <a:sym typeface="+mn-ea"/>
            </a:endParaRPr>
          </a:p>
        </p:txBody>
      </p:sp>
      <p:cxnSp>
        <p:nvCxnSpPr>
          <p:cNvPr id="127" name="直接连接符 126"/>
          <p:cNvCxnSpPr/>
          <p:nvPr>
            <p:custDataLst>
              <p:tags r:id="rId13"/>
            </p:custDataLst>
          </p:nvPr>
        </p:nvCxnSpPr>
        <p:spPr>
          <a:xfrm>
            <a:off x="3912235" y="2675255"/>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28" name="直接连接符 127"/>
          <p:cNvCxnSpPr/>
          <p:nvPr>
            <p:custDataLst>
              <p:tags r:id="rId14"/>
            </p:custDataLst>
          </p:nvPr>
        </p:nvCxnSpPr>
        <p:spPr>
          <a:xfrm>
            <a:off x="3918585" y="2675255"/>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29" name="序号"/>
          <p:cNvSpPr txBox="1"/>
          <p:nvPr>
            <p:custDataLst>
              <p:tags r:id="rId15"/>
            </p:custDataLst>
          </p:nvPr>
        </p:nvSpPr>
        <p:spPr>
          <a:xfrm>
            <a:off x="3912235" y="2143760"/>
            <a:ext cx="845185" cy="465455"/>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02.</a:t>
            </a:r>
            <a:endParaRPr lang="en-US" altLang="zh-CN" sz="2000">
              <a:solidFill>
                <a:schemeClr val="accent1"/>
              </a:solidFill>
              <a:latin typeface="+mj-lt"/>
              <a:ea typeface="+mj-ea"/>
              <a:cs typeface="MiSans Heavy" panose="00000a00000000000000" charset="-122"/>
              <a:sym typeface="+mn-ea"/>
            </a:endParaRPr>
          </a:p>
        </p:txBody>
      </p:sp>
      <p:sp>
        <p:nvSpPr>
          <p:cNvPr id="131" name="标题"/>
          <p:cNvSpPr txBox="1"/>
          <p:nvPr>
            <p:custDataLst>
              <p:tags r:id="rId16"/>
            </p:custDataLst>
          </p:nvPr>
        </p:nvSpPr>
        <p:spPr>
          <a:xfrm>
            <a:off x="3912235" y="2793365"/>
            <a:ext cx="1956435" cy="13785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教师数字素养标准</a:t>
            </a:r>
            <a:endParaRPr lang="zh-CN" altLang="en-US" sz="2000">
              <a:solidFill>
                <a:schemeClr val="accent1"/>
              </a:solidFill>
              <a:latin typeface="+mj-ea"/>
              <a:ea typeface="+mj-ea"/>
              <a:cs typeface="MiSans Heavy" panose="00000a00000000000000" charset="-122"/>
              <a:sym typeface="+mn-ea"/>
            </a:endParaRPr>
          </a:p>
        </p:txBody>
      </p:sp>
      <p:cxnSp>
        <p:nvCxnSpPr>
          <p:cNvPr id="134" name="直接连接符 133"/>
          <p:cNvCxnSpPr/>
          <p:nvPr>
            <p:custDataLst>
              <p:tags r:id="rId17"/>
            </p:custDataLst>
          </p:nvPr>
        </p:nvCxnSpPr>
        <p:spPr>
          <a:xfrm>
            <a:off x="6645275" y="2675255"/>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35" name="直接连接符 134"/>
          <p:cNvCxnSpPr/>
          <p:nvPr>
            <p:custDataLst>
              <p:tags r:id="rId18"/>
            </p:custDataLst>
          </p:nvPr>
        </p:nvCxnSpPr>
        <p:spPr>
          <a:xfrm>
            <a:off x="6651625" y="2675255"/>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36" name="序号"/>
          <p:cNvSpPr txBox="1"/>
          <p:nvPr>
            <p:custDataLst>
              <p:tags r:id="rId19"/>
            </p:custDataLst>
          </p:nvPr>
        </p:nvSpPr>
        <p:spPr>
          <a:xfrm>
            <a:off x="6645275" y="2143760"/>
            <a:ext cx="845185" cy="465455"/>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03.</a:t>
            </a:r>
            <a:endParaRPr lang="en-US" altLang="zh-CN" sz="2000">
              <a:solidFill>
                <a:schemeClr val="accent1"/>
              </a:solidFill>
              <a:latin typeface="+mj-lt"/>
              <a:ea typeface="+mj-ea"/>
              <a:cs typeface="MiSans Heavy" panose="00000a00000000000000" charset="-122"/>
              <a:sym typeface="+mn-ea"/>
            </a:endParaRPr>
          </a:p>
        </p:txBody>
      </p:sp>
      <p:sp>
        <p:nvSpPr>
          <p:cNvPr id="138" name="标题"/>
          <p:cNvSpPr txBox="1"/>
          <p:nvPr>
            <p:custDataLst>
              <p:tags r:id="rId20"/>
            </p:custDataLst>
          </p:nvPr>
        </p:nvSpPr>
        <p:spPr>
          <a:xfrm>
            <a:off x="6645275" y="2793365"/>
            <a:ext cx="1956435" cy="13785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数字化意识</a:t>
            </a:r>
            <a:endParaRPr lang="zh-CN" altLang="en-US" sz="2000">
              <a:solidFill>
                <a:schemeClr val="accent1"/>
              </a:solidFill>
              <a:latin typeface="+mj-ea"/>
              <a:ea typeface="+mj-ea"/>
              <a:cs typeface="MiSans Heavy" panose="00000a00000000000000" charset="-122"/>
              <a:sym typeface="+mn-ea"/>
            </a:endParaRPr>
          </a:p>
        </p:txBody>
      </p:sp>
      <p:cxnSp>
        <p:nvCxnSpPr>
          <p:cNvPr id="141" name="直接连接符 140"/>
          <p:cNvCxnSpPr/>
          <p:nvPr>
            <p:custDataLst>
              <p:tags r:id="rId21"/>
            </p:custDataLst>
          </p:nvPr>
        </p:nvCxnSpPr>
        <p:spPr>
          <a:xfrm>
            <a:off x="1179195" y="4785995"/>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42" name="直接连接符 141"/>
          <p:cNvCxnSpPr/>
          <p:nvPr>
            <p:custDataLst>
              <p:tags r:id="rId22"/>
            </p:custDataLst>
          </p:nvPr>
        </p:nvCxnSpPr>
        <p:spPr>
          <a:xfrm>
            <a:off x="1185545" y="4785995"/>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43" name="序号"/>
          <p:cNvSpPr txBox="1"/>
          <p:nvPr>
            <p:custDataLst>
              <p:tags r:id="rId23"/>
            </p:custDataLst>
          </p:nvPr>
        </p:nvSpPr>
        <p:spPr>
          <a:xfrm>
            <a:off x="1179195" y="4254500"/>
            <a:ext cx="845185" cy="465455"/>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05.</a:t>
            </a:r>
            <a:endParaRPr lang="en-US" altLang="zh-CN" sz="2000">
              <a:solidFill>
                <a:schemeClr val="accent1"/>
              </a:solidFill>
              <a:latin typeface="+mj-lt"/>
              <a:ea typeface="+mj-ea"/>
              <a:cs typeface="MiSans Heavy" panose="00000a00000000000000" charset="-122"/>
              <a:sym typeface="+mn-ea"/>
            </a:endParaRPr>
          </a:p>
        </p:txBody>
      </p:sp>
      <p:sp>
        <p:nvSpPr>
          <p:cNvPr id="145" name="标题"/>
          <p:cNvSpPr txBox="1"/>
          <p:nvPr>
            <p:custDataLst>
              <p:tags r:id="rId24"/>
            </p:custDataLst>
          </p:nvPr>
        </p:nvSpPr>
        <p:spPr>
          <a:xfrm>
            <a:off x="1179195" y="4904105"/>
            <a:ext cx="1956435" cy="13785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数字化应用</a:t>
            </a:r>
            <a:endParaRPr lang="zh-CN" altLang="en-US" sz="2000">
              <a:solidFill>
                <a:schemeClr val="accent1"/>
              </a:solidFill>
              <a:latin typeface="+mj-ea"/>
              <a:ea typeface="+mj-ea"/>
              <a:cs typeface="MiSans Heavy" panose="00000a00000000000000" charset="-122"/>
              <a:sym typeface="+mn-ea"/>
            </a:endParaRPr>
          </a:p>
        </p:txBody>
      </p:sp>
      <p:cxnSp>
        <p:nvCxnSpPr>
          <p:cNvPr id="148" name="直接连接符 147"/>
          <p:cNvCxnSpPr/>
          <p:nvPr>
            <p:custDataLst>
              <p:tags r:id="rId25"/>
            </p:custDataLst>
          </p:nvPr>
        </p:nvCxnSpPr>
        <p:spPr>
          <a:xfrm>
            <a:off x="9378315" y="4785995"/>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49" name="直接连接符 148"/>
          <p:cNvCxnSpPr/>
          <p:nvPr>
            <p:custDataLst>
              <p:tags r:id="rId26"/>
            </p:custDataLst>
          </p:nvPr>
        </p:nvCxnSpPr>
        <p:spPr>
          <a:xfrm>
            <a:off x="9384665" y="4785995"/>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50" name="序号"/>
          <p:cNvSpPr txBox="1"/>
          <p:nvPr>
            <p:custDataLst>
              <p:tags r:id="rId27"/>
            </p:custDataLst>
          </p:nvPr>
        </p:nvSpPr>
        <p:spPr>
          <a:xfrm>
            <a:off x="9378315" y="4254500"/>
            <a:ext cx="1002030" cy="465455"/>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08.</a:t>
            </a:r>
            <a:endParaRPr lang="en-US" altLang="zh-CN" sz="2000">
              <a:solidFill>
                <a:schemeClr val="accent1"/>
              </a:solidFill>
              <a:latin typeface="+mj-lt"/>
              <a:ea typeface="+mj-ea"/>
              <a:cs typeface="MiSans Heavy" panose="00000a00000000000000" charset="-122"/>
              <a:sym typeface="+mn-ea"/>
            </a:endParaRPr>
          </a:p>
        </p:txBody>
      </p:sp>
      <p:sp>
        <p:nvSpPr>
          <p:cNvPr id="152" name="标题"/>
          <p:cNvSpPr txBox="1"/>
          <p:nvPr>
            <p:custDataLst>
              <p:tags r:id="rId28"/>
            </p:custDataLst>
          </p:nvPr>
        </p:nvSpPr>
        <p:spPr>
          <a:xfrm>
            <a:off x="9378315" y="4904105"/>
            <a:ext cx="1956435" cy="13785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教师数字素养的能力标准指向性</a:t>
            </a:r>
            <a:endParaRPr lang="zh-CN" altLang="en-US" sz="2000">
              <a:solidFill>
                <a:schemeClr val="accent1"/>
              </a:solidFill>
              <a:latin typeface="+mj-ea"/>
              <a:ea typeface="+mj-ea"/>
              <a:cs typeface="MiSans Heavy" panose="00000a00000000000000" charset="-122"/>
              <a:sym typeface="+mn-ea"/>
            </a:endParaRPr>
          </a:p>
        </p:txBody>
      </p:sp>
      <p:cxnSp>
        <p:nvCxnSpPr>
          <p:cNvPr id="155" name="直接连接符 154"/>
          <p:cNvCxnSpPr/>
          <p:nvPr>
            <p:custDataLst>
              <p:tags r:id="rId29"/>
            </p:custDataLst>
          </p:nvPr>
        </p:nvCxnSpPr>
        <p:spPr>
          <a:xfrm>
            <a:off x="3912235" y="4785995"/>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56" name="直接连接符 155"/>
          <p:cNvCxnSpPr/>
          <p:nvPr>
            <p:custDataLst>
              <p:tags r:id="rId30"/>
            </p:custDataLst>
          </p:nvPr>
        </p:nvCxnSpPr>
        <p:spPr>
          <a:xfrm>
            <a:off x="3918585" y="4785995"/>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57" name="序号"/>
          <p:cNvSpPr txBox="1"/>
          <p:nvPr>
            <p:custDataLst>
              <p:tags r:id="rId31"/>
            </p:custDataLst>
          </p:nvPr>
        </p:nvSpPr>
        <p:spPr>
          <a:xfrm>
            <a:off x="3912235" y="4254500"/>
            <a:ext cx="845185" cy="465455"/>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06.</a:t>
            </a:r>
            <a:endParaRPr lang="en-US" altLang="zh-CN" sz="2000">
              <a:solidFill>
                <a:schemeClr val="accent1"/>
              </a:solidFill>
              <a:latin typeface="+mj-lt"/>
              <a:ea typeface="+mj-ea"/>
              <a:cs typeface="MiSans Heavy" panose="00000a00000000000000" charset="-122"/>
              <a:sym typeface="+mn-ea"/>
            </a:endParaRPr>
          </a:p>
        </p:txBody>
      </p:sp>
      <p:sp>
        <p:nvSpPr>
          <p:cNvPr id="159" name="标题"/>
          <p:cNvSpPr txBox="1"/>
          <p:nvPr>
            <p:custDataLst>
              <p:tags r:id="rId32"/>
            </p:custDataLst>
          </p:nvPr>
        </p:nvSpPr>
        <p:spPr>
          <a:xfrm>
            <a:off x="3912235" y="4904105"/>
            <a:ext cx="1956435" cy="13785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数字社会责任</a:t>
            </a:r>
            <a:endParaRPr lang="zh-CN" altLang="en-US" sz="2000">
              <a:solidFill>
                <a:schemeClr val="accent1"/>
              </a:solidFill>
              <a:latin typeface="+mj-ea"/>
              <a:ea typeface="+mj-ea"/>
              <a:cs typeface="MiSans Heavy" panose="00000a00000000000000" charset="-122"/>
              <a:sym typeface="+mn-ea"/>
            </a:endParaRPr>
          </a:p>
        </p:txBody>
      </p:sp>
      <p:cxnSp>
        <p:nvCxnSpPr>
          <p:cNvPr id="162" name="直接连接符 161"/>
          <p:cNvCxnSpPr/>
          <p:nvPr>
            <p:custDataLst>
              <p:tags r:id="rId33"/>
            </p:custDataLst>
          </p:nvPr>
        </p:nvCxnSpPr>
        <p:spPr>
          <a:xfrm>
            <a:off x="6645275" y="4785995"/>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63" name="直接连接符 162"/>
          <p:cNvCxnSpPr/>
          <p:nvPr>
            <p:custDataLst>
              <p:tags r:id="rId34"/>
            </p:custDataLst>
          </p:nvPr>
        </p:nvCxnSpPr>
        <p:spPr>
          <a:xfrm>
            <a:off x="6651625" y="4785995"/>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64" name="序号"/>
          <p:cNvSpPr txBox="1"/>
          <p:nvPr>
            <p:custDataLst>
              <p:tags r:id="rId35"/>
            </p:custDataLst>
          </p:nvPr>
        </p:nvSpPr>
        <p:spPr>
          <a:xfrm>
            <a:off x="6645275" y="4254500"/>
            <a:ext cx="845185" cy="465455"/>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07</a:t>
            </a:r>
            <a:endParaRPr lang="en-US" altLang="zh-CN" sz="2000">
              <a:solidFill>
                <a:schemeClr val="accent1"/>
              </a:solidFill>
              <a:latin typeface="+mj-lt"/>
              <a:ea typeface="+mj-ea"/>
              <a:cs typeface="MiSans Heavy" panose="00000a00000000000000" charset="-122"/>
              <a:sym typeface="+mn-ea"/>
            </a:endParaRPr>
          </a:p>
        </p:txBody>
      </p:sp>
      <p:sp>
        <p:nvSpPr>
          <p:cNvPr id="166" name="标题"/>
          <p:cNvSpPr txBox="1"/>
          <p:nvPr>
            <p:custDataLst>
              <p:tags r:id="rId36"/>
            </p:custDataLst>
          </p:nvPr>
        </p:nvSpPr>
        <p:spPr>
          <a:xfrm>
            <a:off x="6645275" y="4904105"/>
            <a:ext cx="1956435" cy="13785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专业发展</a:t>
            </a:r>
            <a:endParaRPr lang="zh-CN" altLang="en-US" sz="2000">
              <a:solidFill>
                <a:schemeClr val="accent1"/>
              </a:solidFill>
              <a:latin typeface="+mj-ea"/>
              <a:ea typeface="+mj-ea"/>
              <a:cs typeface="MiSans Heavy" panose="00000a00000000000000" charset="-122"/>
              <a:sym typeface="+mn-ea"/>
            </a:endParaRPr>
          </a:p>
        </p:txBody>
      </p:sp>
    </p:spTree>
    <p:custDataLst>
      <p:tags r:id="rId3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One</a:t>
            </a:r>
            <a:endParaRPr lang="zh-CN" altLang="en-US"/>
          </a:p>
        </p:txBody>
      </p:sp>
      <p:sp>
        <p:nvSpPr>
          <p:cNvPr id="3" name="标题 2"/>
          <p:cNvSpPr>
            <a:spLocks noGrp="1"/>
          </p:cNvSpPr>
          <p:nvPr>
            <p:ph type="title" idx="1"/>
            <p:custDataLst>
              <p:tags r:id="rId4"/>
            </p:custDataLst>
          </p:nvPr>
        </p:nvSpPr>
        <p:spPr/>
        <p:txBody>
          <a:bodyPr/>
          <a:lstStyle/>
          <a:p>
            <a:r>
              <a:rPr lang="zh-CN" altLang="en-US"/>
              <a:t>教师数字素养的重要性</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推进教育数字化战略行动</a:t>
            </a:r>
            <a:endParaRPr lang="zh-CN" altLang="en-US"/>
          </a:p>
        </p:txBody>
      </p:sp>
      <p:sp>
        <p:nvSpPr>
          <p:cNvPr id="15" name="矩形 14"/>
          <p:cNvSpPr/>
          <p:nvPr>
            <p:custDataLst>
              <p:tags r:id="rId2"/>
            </p:custDataLst>
          </p:nvPr>
        </p:nvSpPr>
        <p:spPr>
          <a:xfrm>
            <a:off x="2605269" y="1221740"/>
            <a:ext cx="8030873" cy="993845"/>
          </a:xfrm>
          <a:prstGeom prst="rect">
            <a:avLst/>
          </a:prstGeom>
          <a:noFill/>
          <a:ln w="63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fontAlgn="auto">
              <a:lnSpc>
                <a:spcPct val="130000"/>
              </a:lnSpc>
            </a:pPr>
            <a:endParaRPr lang="zh-CN" altLang="en-US" spc="150">
              <a:solidFill>
                <a:schemeClr val="tx1"/>
              </a:solidFill>
              <a:latin typeface="+mn-ea"/>
            </a:endParaRPr>
          </a:p>
        </p:txBody>
      </p:sp>
      <p:sp>
        <p:nvSpPr>
          <p:cNvPr id="16" name="文本框 15"/>
          <p:cNvSpPr txBox="1"/>
          <p:nvPr>
            <p:custDataLst>
              <p:tags r:id="rId3"/>
            </p:custDataLst>
          </p:nvPr>
        </p:nvSpPr>
        <p:spPr>
          <a:xfrm>
            <a:off x="2689783" y="1286132"/>
            <a:ext cx="7860974" cy="871600"/>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spcAft>
                <a:spcPct val="0"/>
              </a:spcAft>
            </a:pPr>
            <a:r>
              <a:rPr lang="zh-CN" altLang="en-US" sz="2400" spc="100">
                <a:solidFill>
                  <a:schemeClr val="tx1">
                    <a:lumMod val="75000"/>
                    <a:lumOff val="25000"/>
                  </a:schemeClr>
                </a:solidFill>
                <a:latin typeface="+mn-ea"/>
                <a:sym typeface="+mn-ea"/>
              </a:rPr>
              <a:t>教师数字素养是教育数字化战略行动的关键要素</a:t>
            </a:r>
            <a:endParaRPr lang="zh-CN" altLang="en-US" sz="2400" spc="100">
              <a:solidFill>
                <a:schemeClr val="tx1">
                  <a:lumMod val="75000"/>
                  <a:lumOff val="25000"/>
                </a:schemeClr>
              </a:solidFill>
              <a:latin typeface="+mn-ea"/>
              <a:sym typeface="+mn-ea"/>
            </a:endParaRPr>
          </a:p>
        </p:txBody>
      </p:sp>
      <p:sp>
        <p:nvSpPr>
          <p:cNvPr id="4" name="剪去对角的矩形 3"/>
          <p:cNvSpPr/>
          <p:nvPr>
            <p:custDataLst>
              <p:tags r:id="rId4"/>
            </p:custDataLst>
          </p:nvPr>
        </p:nvSpPr>
        <p:spPr>
          <a:xfrm>
            <a:off x="1542133" y="1261985"/>
            <a:ext cx="899225" cy="900607"/>
          </a:xfrm>
          <a:prstGeom prst="snip2Diag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19" name="文本框 18"/>
          <p:cNvSpPr txBox="1"/>
          <p:nvPr>
            <p:custDataLst>
              <p:tags r:id="rId5"/>
            </p:custDataLst>
          </p:nvPr>
        </p:nvSpPr>
        <p:spPr>
          <a:xfrm>
            <a:off x="1615915" y="1348511"/>
            <a:ext cx="751426" cy="725183"/>
          </a:xfrm>
          <a:prstGeom prst="rect">
            <a:avLst/>
          </a:prstGeom>
          <a:noFill/>
        </p:spPr>
        <p:txBody>
          <a:bodyPr vert="horz" wrap="square" lIns="91440" tIns="45720" rIns="91440" bIns="45720" rtlCol="0" anchor="t"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30000"/>
              </a:lnSpc>
            </a:pPr>
            <a:r>
              <a:rPr lang="en-US" altLang="zh-CN" sz="4400" b="1" spc="150">
                <a:solidFill>
                  <a:srgbClr val="FFFFFF"/>
                </a:solidFill>
                <a:uFillTx/>
                <a:latin typeface="+mn-ea"/>
                <a:cs typeface="+mj-lt"/>
              </a:rPr>
              <a:t>01</a:t>
            </a:r>
            <a:endParaRPr lang="en-US" altLang="zh-CN" sz="4400" b="1" spc="150">
              <a:solidFill>
                <a:srgbClr val="FFFFFF"/>
              </a:solidFill>
              <a:uFillTx/>
              <a:latin typeface="+mn-ea"/>
              <a:cs typeface="+mj-lt"/>
            </a:endParaRPr>
          </a:p>
        </p:txBody>
      </p:sp>
      <p:sp>
        <p:nvSpPr>
          <p:cNvPr id="23" name="矩形 22"/>
          <p:cNvSpPr/>
          <p:nvPr>
            <p:custDataLst>
              <p:tags r:id="rId6"/>
            </p:custDataLst>
          </p:nvPr>
        </p:nvSpPr>
        <p:spPr>
          <a:xfrm>
            <a:off x="2613318" y="2566590"/>
            <a:ext cx="8030873" cy="993845"/>
          </a:xfrm>
          <a:prstGeom prst="rect">
            <a:avLst/>
          </a:prstGeom>
          <a:noFill/>
          <a:ln w="63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fontAlgn="auto">
              <a:lnSpc>
                <a:spcPct val="130000"/>
              </a:lnSpc>
            </a:pPr>
            <a:endParaRPr lang="zh-CN" altLang="en-US" spc="150">
              <a:solidFill>
                <a:schemeClr val="tx1"/>
              </a:solidFill>
              <a:latin typeface="+mn-ea"/>
            </a:endParaRPr>
          </a:p>
        </p:txBody>
      </p:sp>
      <p:sp>
        <p:nvSpPr>
          <p:cNvPr id="24" name="文本框 23"/>
          <p:cNvSpPr txBox="1"/>
          <p:nvPr>
            <p:custDataLst>
              <p:tags r:id="rId7"/>
            </p:custDataLst>
          </p:nvPr>
        </p:nvSpPr>
        <p:spPr>
          <a:xfrm>
            <a:off x="2689783" y="2630982"/>
            <a:ext cx="7860974" cy="871600"/>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spcAft>
                <a:spcPct val="0"/>
              </a:spcAft>
            </a:pPr>
            <a:r>
              <a:rPr lang="zh-CN" altLang="en-US" sz="2400" spc="100">
                <a:solidFill>
                  <a:schemeClr val="tx1">
                    <a:lumMod val="75000"/>
                    <a:lumOff val="25000"/>
                  </a:schemeClr>
                </a:solidFill>
                <a:latin typeface="+mn-ea"/>
                <a:sym typeface="+mn-ea"/>
              </a:rPr>
              <a:t>教师数字素养的提升有助于提高教学质量和效率</a:t>
            </a:r>
            <a:endParaRPr lang="zh-CN" altLang="en-US" sz="2400" spc="100">
              <a:solidFill>
                <a:schemeClr val="tx1">
                  <a:lumMod val="75000"/>
                  <a:lumOff val="25000"/>
                </a:schemeClr>
              </a:solidFill>
              <a:latin typeface="+mn-ea"/>
              <a:sym typeface="+mn-ea"/>
            </a:endParaRPr>
          </a:p>
        </p:txBody>
      </p:sp>
      <p:sp>
        <p:nvSpPr>
          <p:cNvPr id="26" name="剪去对角的矩形 25"/>
          <p:cNvSpPr/>
          <p:nvPr>
            <p:custDataLst>
              <p:tags r:id="rId8"/>
            </p:custDataLst>
          </p:nvPr>
        </p:nvSpPr>
        <p:spPr>
          <a:xfrm>
            <a:off x="1550182" y="2606165"/>
            <a:ext cx="899225" cy="900607"/>
          </a:xfrm>
          <a:prstGeom prst="snip2Diag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27" name="文本框 26"/>
          <p:cNvSpPr txBox="1"/>
          <p:nvPr>
            <p:custDataLst>
              <p:tags r:id="rId9"/>
            </p:custDataLst>
          </p:nvPr>
        </p:nvSpPr>
        <p:spPr>
          <a:xfrm>
            <a:off x="1624635" y="2693362"/>
            <a:ext cx="751426" cy="725183"/>
          </a:xfrm>
          <a:prstGeom prst="rect">
            <a:avLst/>
          </a:prstGeom>
          <a:noFill/>
        </p:spPr>
        <p:txBody>
          <a:bodyPr vert="horz" wrap="square" lIns="91440" tIns="45720" rIns="91440" bIns="45720" rtlCol="0" anchor="t"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30000"/>
              </a:lnSpc>
            </a:pPr>
            <a:r>
              <a:rPr lang="en-US" altLang="zh-CN" sz="4400" b="1" spc="150">
                <a:solidFill>
                  <a:srgbClr val="FFFFFF"/>
                </a:solidFill>
                <a:uFillTx/>
                <a:latin typeface="+mn-ea"/>
                <a:cs typeface="+mj-lt"/>
              </a:rPr>
              <a:t>02</a:t>
            </a:r>
            <a:endParaRPr lang="en-US" altLang="zh-CN" sz="4400" b="1" spc="150">
              <a:solidFill>
                <a:srgbClr val="FFFFFF"/>
              </a:solidFill>
              <a:uFillTx/>
              <a:latin typeface="+mn-ea"/>
              <a:cs typeface="+mj-lt"/>
            </a:endParaRPr>
          </a:p>
        </p:txBody>
      </p:sp>
      <p:sp>
        <p:nvSpPr>
          <p:cNvPr id="12" name="矩形 11"/>
          <p:cNvSpPr/>
          <p:nvPr>
            <p:custDataLst>
              <p:tags r:id="rId10"/>
            </p:custDataLst>
          </p:nvPr>
        </p:nvSpPr>
        <p:spPr>
          <a:xfrm>
            <a:off x="2613318" y="3911441"/>
            <a:ext cx="8030873" cy="993845"/>
          </a:xfrm>
          <a:prstGeom prst="rect">
            <a:avLst/>
          </a:prstGeom>
          <a:noFill/>
          <a:ln w="63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fontAlgn="auto">
              <a:lnSpc>
                <a:spcPct val="130000"/>
              </a:lnSpc>
            </a:pPr>
            <a:endParaRPr lang="zh-CN" altLang="en-US" spc="150">
              <a:solidFill>
                <a:schemeClr val="tx1"/>
              </a:solidFill>
              <a:latin typeface="+mn-ea"/>
            </a:endParaRPr>
          </a:p>
        </p:txBody>
      </p:sp>
      <p:sp>
        <p:nvSpPr>
          <p:cNvPr id="13" name="文本框 12"/>
          <p:cNvSpPr txBox="1"/>
          <p:nvPr>
            <p:custDataLst>
              <p:tags r:id="rId11"/>
            </p:custDataLst>
          </p:nvPr>
        </p:nvSpPr>
        <p:spPr>
          <a:xfrm>
            <a:off x="2689783" y="3975162"/>
            <a:ext cx="7860974" cy="871600"/>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spcAft>
                <a:spcPct val="0"/>
              </a:spcAft>
            </a:pPr>
            <a:r>
              <a:rPr lang="zh-CN" altLang="en-US" sz="2400" spc="100">
                <a:solidFill>
                  <a:schemeClr val="tx1">
                    <a:lumMod val="75000"/>
                    <a:lumOff val="25000"/>
                  </a:schemeClr>
                </a:solidFill>
                <a:latin typeface="+mn-ea"/>
                <a:sym typeface="+mn-ea"/>
              </a:rPr>
              <a:t>教师数字素养的提升有助于推动教育创新和改革</a:t>
            </a:r>
            <a:endParaRPr lang="zh-CN" altLang="en-US" sz="2400" spc="100">
              <a:solidFill>
                <a:schemeClr val="tx1">
                  <a:lumMod val="75000"/>
                  <a:lumOff val="25000"/>
                </a:schemeClr>
              </a:solidFill>
              <a:latin typeface="+mn-ea"/>
              <a:sym typeface="+mn-ea"/>
            </a:endParaRPr>
          </a:p>
        </p:txBody>
      </p:sp>
      <p:sp>
        <p:nvSpPr>
          <p:cNvPr id="17" name="剪去对角的矩形 25"/>
          <p:cNvSpPr/>
          <p:nvPr>
            <p:custDataLst>
              <p:tags r:id="rId12"/>
            </p:custDataLst>
          </p:nvPr>
        </p:nvSpPr>
        <p:spPr>
          <a:xfrm>
            <a:off x="1550182" y="3951015"/>
            <a:ext cx="899225" cy="900607"/>
          </a:xfrm>
          <a:prstGeom prst="snip2Diag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18" name="文本框 17"/>
          <p:cNvSpPr txBox="1"/>
          <p:nvPr>
            <p:custDataLst>
              <p:tags r:id="rId13"/>
            </p:custDataLst>
          </p:nvPr>
        </p:nvSpPr>
        <p:spPr>
          <a:xfrm>
            <a:off x="1624635" y="4038212"/>
            <a:ext cx="751426" cy="725183"/>
          </a:xfrm>
          <a:prstGeom prst="rect">
            <a:avLst/>
          </a:prstGeom>
          <a:noFill/>
        </p:spPr>
        <p:txBody>
          <a:bodyPr vert="horz" wrap="square" lIns="91440" tIns="45720" rIns="91440" bIns="45720" rtlCol="0" anchor="t"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30000"/>
              </a:lnSpc>
            </a:pPr>
            <a:r>
              <a:rPr lang="en-US" altLang="zh-CN" sz="4400" b="1" spc="150">
                <a:solidFill>
                  <a:srgbClr val="FFFFFF"/>
                </a:solidFill>
                <a:uFillTx/>
                <a:latin typeface="+mn-ea"/>
                <a:cs typeface="+mj-lt"/>
              </a:rPr>
              <a:t>03</a:t>
            </a:r>
            <a:endParaRPr lang="en-US" altLang="zh-CN" sz="4400" b="1" spc="150">
              <a:solidFill>
                <a:srgbClr val="FFFFFF"/>
              </a:solidFill>
              <a:uFillTx/>
              <a:latin typeface="+mn-ea"/>
              <a:cs typeface="+mj-lt"/>
            </a:endParaRPr>
          </a:p>
        </p:txBody>
      </p:sp>
      <p:sp>
        <p:nvSpPr>
          <p:cNvPr id="21" name="矩形 20"/>
          <p:cNvSpPr/>
          <p:nvPr>
            <p:custDataLst>
              <p:tags r:id="rId14"/>
            </p:custDataLst>
          </p:nvPr>
        </p:nvSpPr>
        <p:spPr>
          <a:xfrm>
            <a:off x="2613318" y="5255621"/>
            <a:ext cx="8030873" cy="993845"/>
          </a:xfrm>
          <a:prstGeom prst="rect">
            <a:avLst/>
          </a:prstGeom>
          <a:noFill/>
          <a:ln w="63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fontAlgn="auto">
              <a:lnSpc>
                <a:spcPct val="130000"/>
              </a:lnSpc>
            </a:pPr>
            <a:endParaRPr lang="zh-CN" altLang="en-US" spc="150">
              <a:solidFill>
                <a:schemeClr val="tx1"/>
              </a:solidFill>
              <a:latin typeface="+mn-ea"/>
            </a:endParaRPr>
          </a:p>
        </p:txBody>
      </p:sp>
      <p:sp>
        <p:nvSpPr>
          <p:cNvPr id="22" name="文本框 21"/>
          <p:cNvSpPr txBox="1"/>
          <p:nvPr>
            <p:custDataLst>
              <p:tags r:id="rId15"/>
            </p:custDataLst>
          </p:nvPr>
        </p:nvSpPr>
        <p:spPr>
          <a:xfrm>
            <a:off x="2689783" y="5320013"/>
            <a:ext cx="7860974" cy="871600"/>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spcAft>
                <a:spcPct val="0"/>
              </a:spcAft>
            </a:pPr>
            <a:r>
              <a:rPr lang="zh-CN" altLang="en-US" sz="2400" spc="100">
                <a:solidFill>
                  <a:schemeClr val="tx1">
                    <a:lumMod val="75000"/>
                    <a:lumOff val="25000"/>
                  </a:schemeClr>
                </a:solidFill>
                <a:latin typeface="+mn-ea"/>
                <a:sym typeface="+mn-ea"/>
              </a:rPr>
              <a:t>教师数字素养的提升有助于实现教育公平和均衡发展</a:t>
            </a:r>
            <a:endParaRPr lang="zh-CN" altLang="en-US" sz="2400" spc="100">
              <a:solidFill>
                <a:schemeClr val="tx1">
                  <a:lumMod val="75000"/>
                  <a:lumOff val="25000"/>
                </a:schemeClr>
              </a:solidFill>
              <a:latin typeface="+mn-ea"/>
              <a:sym typeface="+mn-ea"/>
            </a:endParaRPr>
          </a:p>
        </p:txBody>
      </p:sp>
      <p:sp>
        <p:nvSpPr>
          <p:cNvPr id="29" name="剪去对角的矩形 25"/>
          <p:cNvSpPr/>
          <p:nvPr>
            <p:custDataLst>
              <p:tags r:id="rId16"/>
            </p:custDataLst>
          </p:nvPr>
        </p:nvSpPr>
        <p:spPr>
          <a:xfrm>
            <a:off x="1550182" y="5295866"/>
            <a:ext cx="899225" cy="900607"/>
          </a:xfrm>
          <a:prstGeom prst="snip2Diag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30" name="文本框 29"/>
          <p:cNvSpPr txBox="1"/>
          <p:nvPr>
            <p:custDataLst>
              <p:tags r:id="rId17"/>
            </p:custDataLst>
          </p:nvPr>
        </p:nvSpPr>
        <p:spPr>
          <a:xfrm>
            <a:off x="1624635" y="5383063"/>
            <a:ext cx="751426" cy="725183"/>
          </a:xfrm>
          <a:prstGeom prst="rect">
            <a:avLst/>
          </a:prstGeom>
          <a:noFill/>
        </p:spPr>
        <p:txBody>
          <a:bodyPr vert="horz" wrap="square" lIns="91440" tIns="45720" rIns="91440" bIns="45720" rtlCol="0" anchor="t"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30000"/>
              </a:lnSpc>
            </a:pPr>
            <a:r>
              <a:rPr lang="en-US" altLang="zh-CN" sz="4400" b="1" spc="150">
                <a:solidFill>
                  <a:srgbClr val="FFFFFF"/>
                </a:solidFill>
                <a:uFillTx/>
                <a:latin typeface="+mn-ea"/>
                <a:cs typeface="+mj-lt"/>
              </a:rPr>
              <a:t>04</a:t>
            </a:r>
            <a:endParaRPr lang="en-US" altLang="zh-CN" sz="4400" b="1" spc="150">
              <a:solidFill>
                <a:srgbClr val="FFFFFF"/>
              </a:solidFill>
              <a:uFillTx/>
              <a:latin typeface="+mn-ea"/>
              <a:cs typeface="+mj-lt"/>
            </a:endParaRPr>
          </a:p>
        </p:txBody>
      </p:sp>
    </p:spTree>
    <p:custDataLst>
      <p:tags r:id="rId18"/>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normAutofit fontScale="90000"/>
          </a:bodyPr>
          <a:lstStyle/>
          <a:p>
            <a:r>
              <a:rPr lang="zh-CN" altLang="en-US"/>
              <a:t>提升教师利用数字技术优化、创新和变革教育教学活动的意识、能力和责任</a:t>
            </a:r>
            <a:endParaRPr lang="zh-CN" altLang="en-US"/>
          </a:p>
        </p:txBody>
      </p:sp>
      <p:sp>
        <p:nvSpPr>
          <p:cNvPr id="58" name="矩形 57"/>
          <p:cNvSpPr/>
          <p:nvPr>
            <p:custDataLst>
              <p:tags r:id="rId2"/>
            </p:custDataLst>
          </p:nvPr>
        </p:nvSpPr>
        <p:spPr>
          <a:xfrm>
            <a:off x="608330" y="3907066"/>
            <a:ext cx="5351599" cy="1848019"/>
          </a:xfrm>
          <a:prstGeom prst="rect">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60" name="矩形 59"/>
          <p:cNvSpPr/>
          <p:nvPr>
            <p:custDataLst>
              <p:tags r:id="rId3"/>
            </p:custDataLst>
          </p:nvPr>
        </p:nvSpPr>
        <p:spPr>
          <a:xfrm>
            <a:off x="793705" y="4355533"/>
            <a:ext cx="565681" cy="77080"/>
          </a:xfrm>
          <a:prstGeom prst="rect">
            <a:avLst/>
          </a:pr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64" name="矩形 63"/>
          <p:cNvSpPr/>
          <p:nvPr>
            <p:custDataLst>
              <p:tags r:id="rId4"/>
            </p:custDataLst>
          </p:nvPr>
        </p:nvSpPr>
        <p:spPr>
          <a:xfrm>
            <a:off x="735099" y="4312216"/>
            <a:ext cx="565681" cy="7708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65" name="文本框 64"/>
          <p:cNvSpPr txBox="1"/>
          <p:nvPr>
            <p:custDataLst>
              <p:tags r:id="rId5"/>
            </p:custDataLst>
          </p:nvPr>
        </p:nvSpPr>
        <p:spPr>
          <a:xfrm>
            <a:off x="735736" y="4478480"/>
            <a:ext cx="4988115" cy="11842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数字素养有助于提高教师工作效率</a:t>
            </a:r>
            <a:endParaRPr lang="zh-CN" altLang="en-US" sz="2400" spc="100">
              <a:solidFill>
                <a:schemeClr val="tx1">
                  <a:lumMod val="75000"/>
                  <a:lumOff val="25000"/>
                </a:schemeClr>
              </a:solidFill>
              <a:latin typeface="+mn-ea"/>
              <a:sym typeface="+mn-ea"/>
            </a:endParaRPr>
          </a:p>
        </p:txBody>
      </p:sp>
      <p:sp>
        <p:nvSpPr>
          <p:cNvPr id="66" name="三角形 33"/>
          <p:cNvSpPr/>
          <p:nvPr>
            <p:custDataLst>
              <p:tags r:id="rId6"/>
            </p:custDataLst>
          </p:nvPr>
        </p:nvSpPr>
        <p:spPr>
          <a:xfrm>
            <a:off x="5723667" y="5614938"/>
            <a:ext cx="111480" cy="96191"/>
          </a:xfrm>
          <a:prstGeom prst="triangle">
            <a:avLst/>
          </a:pr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67" name="三角形 7"/>
          <p:cNvSpPr/>
          <p:nvPr>
            <p:custDataLst>
              <p:tags r:id="rId7"/>
            </p:custDataLst>
          </p:nvPr>
        </p:nvSpPr>
        <p:spPr>
          <a:xfrm>
            <a:off x="5682260" y="5592005"/>
            <a:ext cx="111480" cy="96191"/>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68" name="文本框 67"/>
          <p:cNvSpPr txBox="1"/>
          <p:nvPr>
            <p:custDataLst>
              <p:tags r:id="rId8"/>
            </p:custDataLst>
          </p:nvPr>
        </p:nvSpPr>
        <p:spPr>
          <a:xfrm>
            <a:off x="635085" y="3872029"/>
            <a:ext cx="769530" cy="649132"/>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03</a:t>
            </a:r>
            <a:endParaRPr lang="en-US" altLang="zh-CN" sz="3600" b="1" spc="150">
              <a:solidFill>
                <a:schemeClr val="tx1">
                  <a:lumMod val="85000"/>
                  <a:lumOff val="15000"/>
                </a:schemeClr>
              </a:solidFill>
              <a:latin typeface="+mn-ea"/>
              <a:cs typeface="+mj-lt"/>
            </a:endParaRPr>
          </a:p>
        </p:txBody>
      </p:sp>
      <p:sp>
        <p:nvSpPr>
          <p:cNvPr id="69" name="矩形 68"/>
          <p:cNvSpPr/>
          <p:nvPr>
            <p:custDataLst>
              <p:tags r:id="rId9"/>
            </p:custDataLst>
          </p:nvPr>
        </p:nvSpPr>
        <p:spPr>
          <a:xfrm>
            <a:off x="6226283" y="3907066"/>
            <a:ext cx="5351599" cy="1848019"/>
          </a:xfrm>
          <a:prstGeom prst="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70" name="矩形 69"/>
          <p:cNvSpPr/>
          <p:nvPr>
            <p:custDataLst>
              <p:tags r:id="rId10"/>
            </p:custDataLst>
          </p:nvPr>
        </p:nvSpPr>
        <p:spPr>
          <a:xfrm>
            <a:off x="6411021" y="4355533"/>
            <a:ext cx="565681" cy="77080"/>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72" name="矩形 71"/>
          <p:cNvSpPr/>
          <p:nvPr>
            <p:custDataLst>
              <p:tags r:id="rId11"/>
            </p:custDataLst>
          </p:nvPr>
        </p:nvSpPr>
        <p:spPr>
          <a:xfrm>
            <a:off x="6353051" y="4312216"/>
            <a:ext cx="565681" cy="7708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73" name="文本框 72"/>
          <p:cNvSpPr txBox="1"/>
          <p:nvPr>
            <p:custDataLst>
              <p:tags r:id="rId12"/>
            </p:custDataLst>
          </p:nvPr>
        </p:nvSpPr>
        <p:spPr>
          <a:xfrm>
            <a:off x="6353688" y="4478480"/>
            <a:ext cx="4988115" cy="11842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数字素养有助于教师更好地适应信息化时代的教育教学变革</a:t>
            </a:r>
            <a:endParaRPr lang="zh-CN" altLang="en-US" sz="2400" spc="100">
              <a:solidFill>
                <a:schemeClr val="tx1">
                  <a:lumMod val="75000"/>
                  <a:lumOff val="25000"/>
                </a:schemeClr>
              </a:solidFill>
              <a:latin typeface="+mn-ea"/>
              <a:sym typeface="+mn-ea"/>
            </a:endParaRPr>
          </a:p>
        </p:txBody>
      </p:sp>
      <p:sp>
        <p:nvSpPr>
          <p:cNvPr id="77" name="三角形 33"/>
          <p:cNvSpPr/>
          <p:nvPr>
            <p:custDataLst>
              <p:tags r:id="rId13"/>
            </p:custDataLst>
          </p:nvPr>
        </p:nvSpPr>
        <p:spPr>
          <a:xfrm>
            <a:off x="11341620" y="5614938"/>
            <a:ext cx="111480" cy="96191"/>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78" name="三角形 7"/>
          <p:cNvSpPr/>
          <p:nvPr>
            <p:custDataLst>
              <p:tags r:id="rId14"/>
            </p:custDataLst>
          </p:nvPr>
        </p:nvSpPr>
        <p:spPr>
          <a:xfrm>
            <a:off x="11299576" y="5592005"/>
            <a:ext cx="111480" cy="96191"/>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79" name="文本框 78"/>
          <p:cNvSpPr txBox="1"/>
          <p:nvPr>
            <p:custDataLst>
              <p:tags r:id="rId15"/>
            </p:custDataLst>
          </p:nvPr>
        </p:nvSpPr>
        <p:spPr>
          <a:xfrm>
            <a:off x="6253038" y="3872029"/>
            <a:ext cx="769530" cy="649132"/>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04</a:t>
            </a:r>
            <a:endParaRPr lang="en-US" altLang="zh-CN" sz="3600" b="1" spc="150">
              <a:solidFill>
                <a:schemeClr val="tx1">
                  <a:lumMod val="85000"/>
                  <a:lumOff val="15000"/>
                </a:schemeClr>
              </a:solidFill>
              <a:latin typeface="+mn-ea"/>
              <a:cs typeface="+mj-lt"/>
            </a:endParaRPr>
          </a:p>
        </p:txBody>
      </p:sp>
      <p:sp>
        <p:nvSpPr>
          <p:cNvPr id="80" name="矩形 79"/>
          <p:cNvSpPr/>
          <p:nvPr>
            <p:custDataLst>
              <p:tags r:id="rId16"/>
            </p:custDataLst>
          </p:nvPr>
        </p:nvSpPr>
        <p:spPr>
          <a:xfrm>
            <a:off x="608330" y="1751999"/>
            <a:ext cx="5351599" cy="184801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81" name="矩形 80"/>
          <p:cNvSpPr/>
          <p:nvPr>
            <p:custDataLst>
              <p:tags r:id="rId17"/>
            </p:custDataLst>
          </p:nvPr>
        </p:nvSpPr>
        <p:spPr>
          <a:xfrm>
            <a:off x="793705" y="2201104"/>
            <a:ext cx="565681" cy="7708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82" name="矩形 81"/>
          <p:cNvSpPr/>
          <p:nvPr>
            <p:custDataLst>
              <p:tags r:id="rId18"/>
            </p:custDataLst>
          </p:nvPr>
        </p:nvSpPr>
        <p:spPr>
          <a:xfrm>
            <a:off x="735099" y="2157149"/>
            <a:ext cx="565681" cy="770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83" name="文本框 82"/>
          <p:cNvSpPr txBox="1"/>
          <p:nvPr>
            <p:custDataLst>
              <p:tags r:id="rId19"/>
            </p:custDataLst>
          </p:nvPr>
        </p:nvSpPr>
        <p:spPr>
          <a:xfrm>
            <a:off x="735736" y="2324050"/>
            <a:ext cx="4988115" cy="11842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数字素养是教师专业发展的重要组成部分</a:t>
            </a:r>
            <a:endParaRPr lang="zh-CN" altLang="en-US" sz="2400" spc="100">
              <a:solidFill>
                <a:schemeClr val="tx1">
                  <a:lumMod val="75000"/>
                  <a:lumOff val="25000"/>
                </a:schemeClr>
              </a:solidFill>
              <a:latin typeface="+mn-ea"/>
              <a:sym typeface="+mn-ea"/>
            </a:endParaRPr>
          </a:p>
        </p:txBody>
      </p:sp>
      <p:sp>
        <p:nvSpPr>
          <p:cNvPr id="85" name="三角形 33"/>
          <p:cNvSpPr/>
          <p:nvPr>
            <p:custDataLst>
              <p:tags r:id="rId20"/>
            </p:custDataLst>
          </p:nvPr>
        </p:nvSpPr>
        <p:spPr>
          <a:xfrm>
            <a:off x="5723667" y="3460509"/>
            <a:ext cx="111480" cy="96191"/>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86" name="三角形 7"/>
          <p:cNvSpPr/>
          <p:nvPr>
            <p:custDataLst>
              <p:tags r:id="rId21"/>
            </p:custDataLst>
          </p:nvPr>
        </p:nvSpPr>
        <p:spPr>
          <a:xfrm>
            <a:off x="5682260" y="3437576"/>
            <a:ext cx="111480" cy="96191"/>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87" name="文本框 86"/>
          <p:cNvSpPr txBox="1"/>
          <p:nvPr>
            <p:custDataLst>
              <p:tags r:id="rId22"/>
            </p:custDataLst>
          </p:nvPr>
        </p:nvSpPr>
        <p:spPr>
          <a:xfrm>
            <a:off x="635085" y="1716962"/>
            <a:ext cx="769530" cy="649132"/>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01</a:t>
            </a:r>
            <a:endParaRPr lang="en-US" altLang="zh-CN" sz="3600" b="1" spc="150">
              <a:solidFill>
                <a:schemeClr val="tx1">
                  <a:lumMod val="85000"/>
                  <a:lumOff val="15000"/>
                </a:schemeClr>
              </a:solidFill>
              <a:latin typeface="+mn-ea"/>
              <a:cs typeface="+mj-lt"/>
            </a:endParaRPr>
          </a:p>
        </p:txBody>
      </p:sp>
      <p:sp>
        <p:nvSpPr>
          <p:cNvPr id="89" name="矩形 88"/>
          <p:cNvSpPr/>
          <p:nvPr>
            <p:custDataLst>
              <p:tags r:id="rId23"/>
            </p:custDataLst>
          </p:nvPr>
        </p:nvSpPr>
        <p:spPr>
          <a:xfrm>
            <a:off x="6226283" y="1751999"/>
            <a:ext cx="5351599" cy="1848019"/>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90" name="矩形 89"/>
          <p:cNvSpPr/>
          <p:nvPr>
            <p:custDataLst>
              <p:tags r:id="rId24"/>
            </p:custDataLst>
          </p:nvPr>
        </p:nvSpPr>
        <p:spPr>
          <a:xfrm>
            <a:off x="6411021" y="2201104"/>
            <a:ext cx="565681" cy="77080"/>
          </a:xfrm>
          <a:prstGeom prst="rect">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91" name="矩形 90"/>
          <p:cNvSpPr/>
          <p:nvPr>
            <p:custDataLst>
              <p:tags r:id="rId25"/>
            </p:custDataLst>
          </p:nvPr>
        </p:nvSpPr>
        <p:spPr>
          <a:xfrm>
            <a:off x="6353051" y="2157149"/>
            <a:ext cx="565681" cy="770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92" name="文本框 91"/>
          <p:cNvSpPr txBox="1"/>
          <p:nvPr>
            <p:custDataLst>
              <p:tags r:id="rId26"/>
            </p:custDataLst>
          </p:nvPr>
        </p:nvSpPr>
        <p:spPr>
          <a:xfrm>
            <a:off x="6353688" y="2324050"/>
            <a:ext cx="4988115" cy="11842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数字素养有助于提高教育教学质量</a:t>
            </a:r>
            <a:endParaRPr lang="zh-CN" altLang="en-US" sz="2400" spc="100">
              <a:solidFill>
                <a:schemeClr val="tx1">
                  <a:lumMod val="75000"/>
                  <a:lumOff val="25000"/>
                </a:schemeClr>
              </a:solidFill>
              <a:latin typeface="+mn-ea"/>
              <a:sym typeface="+mn-ea"/>
            </a:endParaRPr>
          </a:p>
        </p:txBody>
      </p:sp>
      <p:sp>
        <p:nvSpPr>
          <p:cNvPr id="94" name="三角形 33"/>
          <p:cNvSpPr/>
          <p:nvPr>
            <p:custDataLst>
              <p:tags r:id="rId27"/>
            </p:custDataLst>
          </p:nvPr>
        </p:nvSpPr>
        <p:spPr>
          <a:xfrm>
            <a:off x="11341620" y="3460509"/>
            <a:ext cx="111480" cy="96191"/>
          </a:xfrm>
          <a:prstGeom prst="triangle">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95" name="三角形 7"/>
          <p:cNvSpPr/>
          <p:nvPr>
            <p:custDataLst>
              <p:tags r:id="rId28"/>
            </p:custDataLst>
          </p:nvPr>
        </p:nvSpPr>
        <p:spPr>
          <a:xfrm>
            <a:off x="11299576" y="3437576"/>
            <a:ext cx="111480" cy="96191"/>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96" name="文本框 95"/>
          <p:cNvSpPr txBox="1"/>
          <p:nvPr>
            <p:custDataLst>
              <p:tags r:id="rId29"/>
            </p:custDataLst>
          </p:nvPr>
        </p:nvSpPr>
        <p:spPr>
          <a:xfrm>
            <a:off x="6253038" y="1716962"/>
            <a:ext cx="769530" cy="649132"/>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02</a:t>
            </a:r>
            <a:endParaRPr lang="en-US" altLang="zh-CN" sz="3600" b="1" spc="150">
              <a:solidFill>
                <a:schemeClr val="tx1">
                  <a:lumMod val="85000"/>
                  <a:lumOff val="15000"/>
                </a:schemeClr>
              </a:solidFill>
              <a:latin typeface="+mn-ea"/>
              <a:cs typeface="+mj-lt"/>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Two</a:t>
            </a:r>
            <a:endParaRPr lang="zh-CN" altLang="en-US"/>
          </a:p>
        </p:txBody>
      </p:sp>
      <p:sp>
        <p:nvSpPr>
          <p:cNvPr id="3" name="标题 2"/>
          <p:cNvSpPr>
            <a:spLocks noGrp="1"/>
          </p:cNvSpPr>
          <p:nvPr>
            <p:ph type="title" idx="1"/>
            <p:custDataLst>
              <p:tags r:id="rId4"/>
            </p:custDataLst>
          </p:nvPr>
        </p:nvSpPr>
        <p:spPr/>
        <p:txBody>
          <a:bodyPr/>
          <a:lstStyle/>
          <a:p>
            <a:r>
              <a:rPr lang="zh-CN" altLang="en-US"/>
              <a:t>教师数字素养标准</a:t>
            </a:r>
            <a:endParaRPr lang="zh-CN" altLang="en-US"/>
          </a:p>
        </p:txBody>
      </p:sp>
    </p:spTree>
    <p:custDataLst>
      <p:tags r:id="rId5"/>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教育部发布的《教师数字素养》标准</a:t>
            </a:r>
            <a:endParaRPr lang="zh-CN" altLang="en-US"/>
          </a:p>
        </p:txBody>
      </p:sp>
      <p:sp>
        <p:nvSpPr>
          <p:cNvPr id="5" name="Freeform 5"/>
          <p:cNvSpPr/>
          <p:nvPr>
            <p:custDataLst>
              <p:tags r:id="rId2"/>
            </p:custDataLst>
          </p:nvPr>
        </p:nvSpPr>
        <p:spPr bwMode="auto">
          <a:xfrm>
            <a:off x="1027439"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1027439"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351867"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608330"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数字素养定义：教师运用数字技术进行教学、学习、研究和管理的能力</a:t>
            </a:r>
            <a:endParaRPr lang="zh-CN" altLang="en-US" sz="2400" spc="150">
              <a:latin typeface="+mn-ea"/>
              <a:sym typeface="+mn-ea"/>
            </a:endParaRPr>
          </a:p>
        </p:txBody>
      </p:sp>
      <p:sp>
        <p:nvSpPr>
          <p:cNvPr id="17" name="Freeform 5"/>
          <p:cNvSpPr/>
          <p:nvPr>
            <p:custDataLst>
              <p:tags r:id="rId6"/>
            </p:custDataLst>
          </p:nvPr>
        </p:nvSpPr>
        <p:spPr bwMode="auto">
          <a:xfrm>
            <a:off x="3890354"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3890354"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4215444"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3471245"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数字素养标准：包括数字资源获取、数字资源管理、数字资源应用、数字资源评价等</a:t>
            </a:r>
            <a:endParaRPr lang="zh-CN" altLang="en-US" sz="2400" spc="150">
              <a:latin typeface="+mn-ea"/>
              <a:sym typeface="+mn-ea"/>
            </a:endParaRPr>
          </a:p>
        </p:txBody>
      </p:sp>
      <p:sp>
        <p:nvSpPr>
          <p:cNvPr id="24" name="Freeform 5"/>
          <p:cNvSpPr/>
          <p:nvPr>
            <p:custDataLst>
              <p:tags r:id="rId10"/>
            </p:custDataLst>
          </p:nvPr>
        </p:nvSpPr>
        <p:spPr bwMode="auto">
          <a:xfrm>
            <a:off x="6753931"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6753931"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7078359"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6334160"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数字素养提升途径：包括参加培训、自主学习、实践应用等</a:t>
            </a:r>
            <a:endParaRPr lang="zh-CN" altLang="en-US" sz="2400" spc="150">
              <a:latin typeface="+mn-ea"/>
              <a:sym typeface="+mn-ea"/>
            </a:endParaRPr>
          </a:p>
        </p:txBody>
      </p:sp>
      <p:sp>
        <p:nvSpPr>
          <p:cNvPr id="31" name="Freeform 5"/>
          <p:cNvSpPr/>
          <p:nvPr>
            <p:custDataLst>
              <p:tags r:id="rId14"/>
            </p:custDataLst>
          </p:nvPr>
        </p:nvSpPr>
        <p:spPr bwMode="auto">
          <a:xfrm>
            <a:off x="9616846"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9616846"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9941274"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9197737"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数字素养评价：包括自我评价、他人评价、教学效果评价等</a:t>
            </a:r>
            <a:endParaRPr lang="zh-CN" altLang="en-US" sz="2400" spc="150">
              <a:latin typeface="+mn-ea"/>
              <a:sym typeface="+mn-ea"/>
            </a:endParaRPr>
          </a:p>
        </p:txBody>
      </p:sp>
    </p:spTree>
    <p:custDataLst>
      <p:tags r:id="rId18"/>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教师数字素养标准</a:t>
            </a:r>
            <a:endParaRPr lang="zh-CN" altLang="en-US"/>
          </a:p>
        </p:txBody>
      </p:sp>
      <p:sp>
        <p:nvSpPr>
          <p:cNvPr id="21" name="任意多边形 20"/>
          <p:cNvSpPr/>
          <p:nvPr>
            <p:custDataLst>
              <p:tags r:id="rId2"/>
            </p:custDataLst>
          </p:nvPr>
        </p:nvSpPr>
        <p:spPr>
          <a:xfrm rot="2700000">
            <a:off x="944595" y="1477321"/>
            <a:ext cx="1212381" cy="121448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a:latin typeface="+mn-ea"/>
              <a:sym typeface="Arial" pitchFamily="34" charset="0"/>
            </a:endParaRPr>
          </a:p>
        </p:txBody>
      </p:sp>
      <p:sp>
        <p:nvSpPr>
          <p:cNvPr id="25" name="文本框 24"/>
          <p:cNvSpPr txBox="1"/>
          <p:nvPr>
            <p:custDataLst>
              <p:tags r:id="rId3"/>
            </p:custDataLst>
          </p:nvPr>
        </p:nvSpPr>
        <p:spPr bwMode="auto">
          <a:xfrm>
            <a:off x="608330" y="3118633"/>
            <a:ext cx="1885754" cy="287615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数字化意识：对数字技术的认识和理解，包括对数字技术的价值、作用和影响的认识</a:t>
            </a:r>
            <a:endParaRPr lang="zh-CN" altLang="en-US" spc="150">
              <a:solidFill>
                <a:schemeClr val="tx1">
                  <a:lumMod val="75000"/>
                  <a:lumOff val="25000"/>
                </a:schemeClr>
              </a:solidFill>
              <a:latin typeface="+mn-ea"/>
              <a:sym typeface="+mn-ea"/>
            </a:endParaRPr>
          </a:p>
        </p:txBody>
      </p:sp>
      <p:sp>
        <p:nvSpPr>
          <p:cNvPr id="43" name="矩形 42"/>
          <p:cNvSpPr/>
          <p:nvPr>
            <p:custDataLst>
              <p:tags r:id="rId4"/>
            </p:custDataLst>
          </p:nvPr>
        </p:nvSpPr>
        <p:spPr>
          <a:xfrm>
            <a:off x="733289" y="2762010"/>
            <a:ext cx="1635696" cy="115833"/>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40000"/>
              </a:lnSpc>
            </a:pPr>
            <a:endParaRPr>
              <a:latin typeface="+mn-ea"/>
              <a:sym typeface="Arial" pitchFamily="34" charset="0"/>
            </a:endParaRPr>
          </a:p>
        </p:txBody>
      </p:sp>
      <p:sp>
        <p:nvSpPr>
          <p:cNvPr id="19" name="任意多边形 18"/>
          <p:cNvSpPr/>
          <p:nvPr>
            <p:custDataLst>
              <p:tags r:id="rId5"/>
            </p:custDataLst>
          </p:nvPr>
        </p:nvSpPr>
        <p:spPr>
          <a:xfrm rot="5400000">
            <a:off x="3216317" y="1477321"/>
            <a:ext cx="1212381" cy="121448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a:latin typeface="+mn-ea"/>
              <a:sym typeface="Arial" pitchFamily="34" charset="0"/>
            </a:endParaRPr>
          </a:p>
        </p:txBody>
      </p:sp>
      <p:sp>
        <p:nvSpPr>
          <p:cNvPr id="28" name="文本框 27"/>
          <p:cNvSpPr txBox="1"/>
          <p:nvPr>
            <p:custDataLst>
              <p:tags r:id="rId6"/>
            </p:custDataLst>
          </p:nvPr>
        </p:nvSpPr>
        <p:spPr bwMode="auto">
          <a:xfrm>
            <a:off x="2879350" y="3118633"/>
            <a:ext cx="1885754" cy="2876157"/>
          </a:xfrm>
          <a:prstGeom prst="rect">
            <a:avLst/>
          </a:prstGeom>
          <a:noFill/>
        </p:spPr>
        <p:txBody>
          <a:bodyPr vert="horz" wrap="square" lIns="91440" tIns="45720" rIns="91440" bIns="4572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数字技术知识与技能：掌握数字技术的基本原理、方法和技能，包括计算机操作、网络应用、多媒体制作等</a:t>
            </a:r>
            <a:endParaRPr lang="zh-CN" altLang="en-US" spc="150">
              <a:solidFill>
                <a:schemeClr val="tx1">
                  <a:lumMod val="75000"/>
                  <a:lumOff val="25000"/>
                </a:schemeClr>
              </a:solidFill>
              <a:latin typeface="+mn-ea"/>
              <a:sym typeface="+mn-ea"/>
            </a:endParaRPr>
          </a:p>
        </p:txBody>
      </p:sp>
      <p:sp>
        <p:nvSpPr>
          <p:cNvPr id="44" name="矩形 43"/>
          <p:cNvSpPr/>
          <p:nvPr>
            <p:custDataLst>
              <p:tags r:id="rId7"/>
            </p:custDataLst>
          </p:nvPr>
        </p:nvSpPr>
        <p:spPr>
          <a:xfrm>
            <a:off x="3004308" y="2762010"/>
            <a:ext cx="1635696" cy="115833"/>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40000"/>
              </a:lnSpc>
            </a:pPr>
            <a:endParaRPr>
              <a:latin typeface="+mn-ea"/>
              <a:sym typeface="Arial" pitchFamily="34" charset="0"/>
            </a:endParaRPr>
          </a:p>
        </p:txBody>
      </p:sp>
      <p:sp>
        <p:nvSpPr>
          <p:cNvPr id="22" name="任意多边形 21"/>
          <p:cNvSpPr/>
          <p:nvPr>
            <p:custDataLst>
              <p:tags r:id="rId8"/>
            </p:custDataLst>
          </p:nvPr>
        </p:nvSpPr>
        <p:spPr>
          <a:xfrm rot="18900000" flipH="1">
            <a:off x="5486635" y="1477321"/>
            <a:ext cx="1212381" cy="121448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a:latin typeface="+mn-ea"/>
              <a:sym typeface="Arial" pitchFamily="34" charset="0"/>
            </a:endParaRPr>
          </a:p>
        </p:txBody>
      </p:sp>
      <p:sp>
        <p:nvSpPr>
          <p:cNvPr id="31" name="文本框 30"/>
          <p:cNvSpPr txBox="1"/>
          <p:nvPr>
            <p:custDataLst>
              <p:tags r:id="rId9"/>
            </p:custDataLst>
          </p:nvPr>
        </p:nvSpPr>
        <p:spPr bwMode="auto">
          <a:xfrm>
            <a:off x="5149667" y="3118633"/>
            <a:ext cx="1885754" cy="287615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数字化应用：将数字技术应用于教育教学实践，包括教学设计、课堂实施、评价反馈等</a:t>
            </a:r>
            <a:endParaRPr lang="zh-CN" altLang="en-US" spc="150">
              <a:solidFill>
                <a:schemeClr val="tx1">
                  <a:lumMod val="75000"/>
                  <a:lumOff val="25000"/>
                </a:schemeClr>
              </a:solidFill>
              <a:latin typeface="+mn-ea"/>
              <a:sym typeface="+mn-ea"/>
            </a:endParaRPr>
          </a:p>
        </p:txBody>
      </p:sp>
      <p:sp>
        <p:nvSpPr>
          <p:cNvPr id="45" name="矩形 44"/>
          <p:cNvSpPr/>
          <p:nvPr>
            <p:custDataLst>
              <p:tags r:id="rId10"/>
            </p:custDataLst>
          </p:nvPr>
        </p:nvSpPr>
        <p:spPr>
          <a:xfrm>
            <a:off x="5275328" y="2762010"/>
            <a:ext cx="1635696" cy="115833"/>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40000"/>
              </a:lnSpc>
            </a:pPr>
            <a:endParaRPr>
              <a:latin typeface="+mn-ea"/>
              <a:sym typeface="Arial" pitchFamily="34" charset="0"/>
            </a:endParaRPr>
          </a:p>
        </p:txBody>
      </p:sp>
      <p:sp>
        <p:nvSpPr>
          <p:cNvPr id="23" name="任意多边形 22"/>
          <p:cNvSpPr/>
          <p:nvPr>
            <p:custDataLst>
              <p:tags r:id="rId11"/>
            </p:custDataLst>
          </p:nvPr>
        </p:nvSpPr>
        <p:spPr>
          <a:xfrm rot="2700000" flipH="1" flipV="1">
            <a:off x="7757655" y="1477321"/>
            <a:ext cx="1212381" cy="121448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a:latin typeface="+mn-ea"/>
              <a:sym typeface="Arial" pitchFamily="34" charset="0"/>
            </a:endParaRPr>
          </a:p>
        </p:txBody>
      </p:sp>
      <p:sp>
        <p:nvSpPr>
          <p:cNvPr id="34" name="文本框 33"/>
          <p:cNvSpPr txBox="1"/>
          <p:nvPr>
            <p:custDataLst>
              <p:tags r:id="rId12"/>
            </p:custDataLst>
          </p:nvPr>
        </p:nvSpPr>
        <p:spPr bwMode="auto">
          <a:xfrm>
            <a:off x="7420687" y="3118633"/>
            <a:ext cx="1885754" cy="287615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数字社会责任：遵守数字道德规范，保护学生隐私，维护网络安全，防止网络成瘾等</a:t>
            </a:r>
            <a:endParaRPr lang="zh-CN" altLang="en-US" spc="150">
              <a:solidFill>
                <a:schemeClr val="tx1">
                  <a:lumMod val="75000"/>
                  <a:lumOff val="25000"/>
                </a:schemeClr>
              </a:solidFill>
              <a:latin typeface="+mn-ea"/>
              <a:sym typeface="+mn-ea"/>
            </a:endParaRPr>
          </a:p>
        </p:txBody>
      </p:sp>
      <p:sp>
        <p:nvSpPr>
          <p:cNvPr id="46" name="矩形 45"/>
          <p:cNvSpPr/>
          <p:nvPr>
            <p:custDataLst>
              <p:tags r:id="rId13"/>
            </p:custDataLst>
          </p:nvPr>
        </p:nvSpPr>
        <p:spPr>
          <a:xfrm>
            <a:off x="7545646" y="2762010"/>
            <a:ext cx="1635696" cy="115833"/>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40000"/>
              </a:lnSpc>
            </a:pPr>
            <a:endParaRPr>
              <a:latin typeface="+mn-ea"/>
              <a:sym typeface="Arial" pitchFamily="34" charset="0"/>
            </a:endParaRPr>
          </a:p>
        </p:txBody>
      </p:sp>
      <p:sp>
        <p:nvSpPr>
          <p:cNvPr id="4" name="任意多边形 3"/>
          <p:cNvSpPr/>
          <p:nvPr>
            <p:custDataLst>
              <p:tags r:id="rId14"/>
            </p:custDataLst>
          </p:nvPr>
        </p:nvSpPr>
        <p:spPr>
          <a:xfrm rot="16200000" flipV="1">
            <a:off x="10029376" y="1477321"/>
            <a:ext cx="1212381" cy="121448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5"/>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a:latin typeface="+mn-ea"/>
              <a:sym typeface="Arial" pitchFamily="34" charset="0"/>
            </a:endParaRPr>
          </a:p>
        </p:txBody>
      </p:sp>
      <p:sp>
        <p:nvSpPr>
          <p:cNvPr id="5" name="文本框 4"/>
          <p:cNvSpPr txBox="1"/>
          <p:nvPr>
            <p:custDataLst>
              <p:tags r:id="rId15"/>
            </p:custDataLst>
          </p:nvPr>
        </p:nvSpPr>
        <p:spPr bwMode="auto">
          <a:xfrm>
            <a:off x="9691707" y="3118633"/>
            <a:ext cx="1885754" cy="287615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专业发展：不断提升自己的数字素养，包括参加培训、学习新技能、进行教学反思等</a:t>
            </a:r>
            <a:endParaRPr lang="zh-CN" altLang="en-US" spc="150">
              <a:solidFill>
                <a:schemeClr val="tx1">
                  <a:lumMod val="75000"/>
                  <a:lumOff val="25000"/>
                </a:schemeClr>
              </a:solidFill>
              <a:latin typeface="+mn-ea"/>
              <a:sym typeface="+mn-ea"/>
            </a:endParaRPr>
          </a:p>
        </p:txBody>
      </p:sp>
      <p:sp>
        <p:nvSpPr>
          <p:cNvPr id="6" name="矩形 5"/>
          <p:cNvSpPr/>
          <p:nvPr>
            <p:custDataLst>
              <p:tags r:id="rId16"/>
            </p:custDataLst>
          </p:nvPr>
        </p:nvSpPr>
        <p:spPr>
          <a:xfrm>
            <a:off x="9816666" y="2762010"/>
            <a:ext cx="1635696" cy="115833"/>
          </a:xfrm>
          <a:prstGeom prst="rect">
            <a:avLst/>
          </a:prstGeom>
          <a:solidFill>
            <a:schemeClr val="accent5"/>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idx="3"/>
          </p:nvPr>
        </p:nvSpPr>
        <p:spPr/>
        <p:txBody>
          <a:bodyPr>
            <a:normAutofit fontScale="40000"/>
          </a:bodyPr>
          <a:lstStyle/>
          <a:p>
            <a:r>
              <a:rPr lang="zh-CN" altLang="en-US"/>
              <a:t>一级维度：数字素养
二级维度：信息素养、技术素养、数字技能
三级维度：信息获取、信息管理、信息利用、技术应用、技术创新、数字技能应用
一级维度：教学创新
二级维度：教学设计、教学实施、教学评价
三级维度：教学目标设计、教学策略设计、教学资源设计、教学过程实施、教学效果评价
一级维度：学生发展
二级维度：学生管理、学生指导、学生评价
三级维度：学生管理策略、学生指导方法、学生评价方法
一级维度：教师发展
二级维度：教师培训、教师研究、教师实践
三级维度：教师培训内容、教师研究方法、教师实践技能
一级维度：学校管理
二级维度：学校信息化建设、学校信息化管理
三级维度：学校信息化建设规划、学校信息化管理策略
一级维度：社会服务
二级维度：社区服务、家庭教育
三级维度：社区服务内容、家庭教育方法
一级维度：国际交流
二级维度：国际合作、国际交流
三级维度：国际合作项目、国际交流活动
一级维度：教育公平
二级维度：资源共享、机会均等
三级维度：资源共享策略、机会均等措施
一级维度：教育质量
二级维度：教学质量、教育效果
三级维度：教学质量评价、教育效果评价
一级维度：教育创新
二级维度：教育理念创新、教育模式创新
三级维度：教育理念创新方法、教育模式创新策略
一级维度：教育领导力
二级维度：教育领导力培养、教育领导力实践
三级维度：教育领导力培养方法、教育领导力实践技能</a:t>
            </a:r>
            <a:endParaRPr lang="zh-CN" altLang="en-US"/>
          </a:p>
        </p:txBody>
      </p:sp>
      <p:sp>
        <p:nvSpPr>
          <p:cNvPr id="3" name="标题 2"/>
          <p:cNvSpPr>
            <a:spLocks noGrp="1"/>
          </p:cNvSpPr>
          <p:nvPr>
            <p:ph type="title" idx="2"/>
          </p:nvPr>
        </p:nvSpPr>
        <p:spPr/>
        <p:txBody>
          <a:bodyPr/>
          <a:lstStyle/>
          <a:p>
            <a:r>
              <a:rPr lang="zh-CN" altLang="en-US"/>
              <a:t>教师数字素养标准</a:t>
            </a:r>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Three</a:t>
            </a:r>
            <a:endParaRPr lang="zh-CN" altLang="en-US"/>
          </a:p>
        </p:txBody>
      </p:sp>
      <p:sp>
        <p:nvSpPr>
          <p:cNvPr id="3" name="标题 2"/>
          <p:cNvSpPr>
            <a:spLocks noGrp="1"/>
          </p:cNvSpPr>
          <p:nvPr>
            <p:ph type="title" idx="1"/>
            <p:custDataLst>
              <p:tags r:id="rId4"/>
            </p:custDataLst>
          </p:nvPr>
        </p:nvSpPr>
        <p:spPr/>
        <p:txBody>
          <a:bodyPr/>
          <a:lstStyle/>
          <a:p>
            <a:r>
              <a:rPr lang="zh-CN" altLang="en-US"/>
              <a:t>数字化意识</a:t>
            </a:r>
            <a:endParaRPr lang="zh-CN" altLang="en-US"/>
          </a:p>
        </p:txBody>
      </p:sp>
    </p:spTree>
    <p:custDataLst>
      <p:tags r:id="rId5"/>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数字化意识</a:t>
            </a:r>
            <a:endParaRPr lang="zh-CN" altLang="en-US"/>
          </a:p>
        </p:txBody>
      </p:sp>
      <p:sp>
        <p:nvSpPr>
          <p:cNvPr id="13" name="正文"/>
          <p:cNvSpPr txBox="1"/>
          <p:nvPr>
            <p:custDataLst>
              <p:tags r:id="rId2"/>
            </p:custDataLst>
          </p:nvPr>
        </p:nvSpPr>
        <p:spPr>
          <a:xfrm>
            <a:off x="813499" y="1221740"/>
            <a:ext cx="10558653" cy="139584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数字化认识：对数字化概念、技术和应用的理解</a:t>
            </a:r>
            <a:endParaRPr lang="zh-CN" altLang="en-US" sz="1200" spc="150">
              <a:solidFill>
                <a:schemeClr val="tx1">
                  <a:lumMod val="65000"/>
                  <a:lumOff val="35000"/>
                </a:schemeClr>
              </a:solidFill>
              <a:latin typeface="+mn-ea"/>
              <a:sym typeface="+mn-ea"/>
            </a:endParaRPr>
          </a:p>
        </p:txBody>
      </p:sp>
      <p:sp>
        <p:nvSpPr>
          <p:cNvPr id="14" name="正文"/>
          <p:cNvSpPr txBox="1"/>
          <p:nvPr>
            <p:custDataLst>
              <p:tags r:id="rId3"/>
            </p:custDataLst>
          </p:nvPr>
        </p:nvSpPr>
        <p:spPr>
          <a:xfrm>
            <a:off x="813499" y="3037780"/>
            <a:ext cx="10558653" cy="139584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数字化意愿：愿意接受和尝试数字化工具和方法</a:t>
            </a:r>
            <a:endParaRPr lang="zh-CN" altLang="en-US" sz="1200" spc="150">
              <a:solidFill>
                <a:schemeClr val="tx1">
                  <a:lumMod val="65000"/>
                  <a:lumOff val="35000"/>
                </a:schemeClr>
              </a:solidFill>
              <a:latin typeface="+mn-ea"/>
              <a:sym typeface="+mn-ea"/>
            </a:endParaRPr>
          </a:p>
        </p:txBody>
      </p:sp>
      <p:sp>
        <p:nvSpPr>
          <p:cNvPr id="16" name="正文"/>
          <p:cNvSpPr txBox="1"/>
          <p:nvPr>
            <p:custDataLst>
              <p:tags r:id="rId4"/>
            </p:custDataLst>
          </p:nvPr>
        </p:nvSpPr>
        <p:spPr>
          <a:xfrm>
            <a:off x="813499" y="4853821"/>
            <a:ext cx="10558653" cy="139584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数字化意志：在数字化过程中表现出的坚定和毅力</a:t>
            </a:r>
            <a:endParaRPr lang="zh-CN" altLang="en-US" sz="1200" spc="150">
              <a:solidFill>
                <a:schemeClr val="tx1">
                  <a:lumMod val="65000"/>
                  <a:lumOff val="35000"/>
                </a:schemeClr>
              </a:solidFill>
              <a:latin typeface="+mn-ea"/>
              <a:sym typeface="+mn-ea"/>
            </a:endParaRPr>
          </a:p>
        </p:txBody>
      </p:sp>
    </p:spTree>
    <p:custDataLst>
      <p:tags r:id="rId5"/>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normAutofit fontScale="90000"/>
          </a:bodyPr>
          <a:lstStyle/>
          <a:p>
            <a:r>
              <a:rPr lang="zh-CN" altLang="en-US"/>
              <a:t>重点指向了教师对数字技术价值、应用意愿和资源认知等内容</a:t>
            </a:r>
            <a:endParaRPr lang="zh-CN" altLang="en-US"/>
          </a:p>
        </p:txBody>
      </p:sp>
      <p:sp>
        <p:nvSpPr>
          <p:cNvPr id="4" name="圆角矩形 98"/>
          <p:cNvSpPr/>
          <p:nvPr>
            <p:custDataLst>
              <p:tags r:id="rId2"/>
            </p:custDataLst>
          </p:nvPr>
        </p:nvSpPr>
        <p:spPr>
          <a:xfrm>
            <a:off x="4582755" y="1265696"/>
            <a:ext cx="2980917" cy="2300302"/>
          </a:xfrm>
          <a:prstGeom prst="roundRect">
            <a:avLst>
              <a:gd name="adj" fmla="val 17125"/>
            </a:avLst>
          </a:prstGeom>
          <a:solidFill>
            <a:schemeClr val="bg2"/>
          </a:solidFill>
          <a:ln w="12700" cap="rnd">
            <a:noFill/>
            <a:prstDash val="solid"/>
            <a:round/>
          </a:ln>
          <a:effectLst>
            <a:outerShdw blurRad="279400" dist="165100" dir="4200000" sx="95000" sy="95000" algn="ctr" rotWithShape="0">
              <a:schemeClr val="accent1">
                <a:lumMod val="75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a:latin typeface="+mn-ea"/>
              <a:sym typeface="+mn-ea"/>
            </a:endParaRPr>
          </a:p>
        </p:txBody>
      </p:sp>
      <p:sp>
        <p:nvSpPr>
          <p:cNvPr id="5" name="圆角矩形 7"/>
          <p:cNvSpPr/>
          <p:nvPr>
            <p:custDataLst>
              <p:tags r:id="rId3"/>
            </p:custDataLst>
          </p:nvPr>
        </p:nvSpPr>
        <p:spPr>
          <a:xfrm>
            <a:off x="4988506" y="1601793"/>
            <a:ext cx="564307" cy="565168"/>
          </a:xfrm>
          <a:prstGeom prst="roundRect">
            <a:avLst/>
          </a:prstGeom>
          <a:solidFill>
            <a:schemeClr val="accent2"/>
          </a:solidFill>
          <a:ln>
            <a:noFill/>
          </a:ln>
          <a:effectLst>
            <a:outerShdw blurRad="254000" dist="114300" dir="4020000" sx="79000" sy="79000" algn="t" rotWithShape="0">
              <a:schemeClr val="accent2">
                <a:lumMod val="75000"/>
                <a:alpha val="5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b="1">
                <a:latin typeface="+mn-ea"/>
              </a:rPr>
              <a:t>2</a:t>
            </a:r>
            <a:endParaRPr lang="en-US" altLang="zh-CN" b="1">
              <a:latin typeface="+mn-ea"/>
            </a:endParaRPr>
          </a:p>
        </p:txBody>
      </p:sp>
      <p:sp>
        <p:nvSpPr>
          <p:cNvPr id="6" name="文本框 5"/>
          <p:cNvSpPr txBox="1"/>
          <p:nvPr>
            <p:custDataLst>
              <p:tags r:id="rId4"/>
            </p:custDataLst>
          </p:nvPr>
        </p:nvSpPr>
        <p:spPr>
          <a:xfrm>
            <a:off x="4879630" y="2333497"/>
            <a:ext cx="2551871" cy="109917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buClrTx/>
              <a:buSzTx/>
              <a:buFontTx/>
            </a:pPr>
            <a:r>
              <a:rPr lang="zh-CN" altLang="en-US" b="1" spc="100">
                <a:solidFill>
                  <a:schemeClr val="tx1">
                    <a:lumMod val="85000"/>
                    <a:lumOff val="15000"/>
                  </a:schemeClr>
                </a:solidFill>
                <a:latin typeface="+mn-ea"/>
                <a:sym typeface="+mn-ea"/>
              </a:rPr>
              <a:t>应用意愿：愿意学习和使用数字技术进行教学</a:t>
            </a:r>
            <a:endParaRPr lang="zh-CN" altLang="en-US" b="1" spc="100">
              <a:solidFill>
                <a:schemeClr val="tx1">
                  <a:lumMod val="85000"/>
                  <a:lumOff val="15000"/>
                </a:schemeClr>
              </a:solidFill>
              <a:latin typeface="+mn-ea"/>
              <a:sym typeface="+mn-ea"/>
            </a:endParaRPr>
          </a:p>
        </p:txBody>
      </p:sp>
      <p:sp>
        <p:nvSpPr>
          <p:cNvPr id="8" name="圆角矩形 82"/>
          <p:cNvSpPr/>
          <p:nvPr>
            <p:custDataLst>
              <p:tags r:id="rId5"/>
            </p:custDataLst>
          </p:nvPr>
        </p:nvSpPr>
        <p:spPr>
          <a:xfrm>
            <a:off x="8001883" y="1221740"/>
            <a:ext cx="2980917" cy="2300302"/>
          </a:xfrm>
          <a:prstGeom prst="roundRect">
            <a:avLst>
              <a:gd name="adj" fmla="val 17125"/>
            </a:avLst>
          </a:prstGeom>
          <a:solidFill>
            <a:schemeClr val="bg2"/>
          </a:solidFill>
          <a:ln w="12700" cap="rnd">
            <a:noFill/>
            <a:prstDash val="solid"/>
            <a:round/>
          </a:ln>
          <a:effectLst>
            <a:outerShdw blurRad="279400" dist="165100" dir="4200000" sx="95000" sy="95000" algn="ctr" rotWithShape="0">
              <a:schemeClr val="accent1">
                <a:lumMod val="75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a:latin typeface="+mn-ea"/>
              <a:sym typeface="+mn-ea"/>
            </a:endParaRPr>
          </a:p>
        </p:txBody>
      </p:sp>
      <p:sp>
        <p:nvSpPr>
          <p:cNvPr id="9" name="圆角矩形 83"/>
          <p:cNvSpPr/>
          <p:nvPr>
            <p:custDataLst>
              <p:tags r:id="rId6"/>
            </p:custDataLst>
          </p:nvPr>
        </p:nvSpPr>
        <p:spPr>
          <a:xfrm>
            <a:off x="8407634" y="1557837"/>
            <a:ext cx="564307" cy="565168"/>
          </a:xfrm>
          <a:prstGeom prst="roundRect">
            <a:avLst/>
          </a:prstGeom>
          <a:solidFill>
            <a:schemeClr val="accent3"/>
          </a:solidFill>
          <a:ln>
            <a:noFill/>
          </a:ln>
          <a:effectLst>
            <a:outerShdw blurRad="254000" dist="114300" dir="4020000" sx="79000" sy="79000" algn="t" rotWithShape="0">
              <a:schemeClr val="accent3">
                <a:lumMod val="75000"/>
                <a:alpha val="5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b="1">
                <a:latin typeface="+mn-ea"/>
              </a:rPr>
              <a:t>3</a:t>
            </a:r>
            <a:endParaRPr lang="en-US" altLang="zh-CN" b="1">
              <a:latin typeface="+mn-ea"/>
            </a:endParaRPr>
          </a:p>
        </p:txBody>
      </p:sp>
      <p:sp>
        <p:nvSpPr>
          <p:cNvPr id="10" name="文本框 9"/>
          <p:cNvSpPr txBox="1"/>
          <p:nvPr>
            <p:custDataLst>
              <p:tags r:id="rId7"/>
            </p:custDataLst>
          </p:nvPr>
        </p:nvSpPr>
        <p:spPr>
          <a:xfrm>
            <a:off x="8298081" y="2289541"/>
            <a:ext cx="2551871" cy="109917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buClrTx/>
              <a:buSzTx/>
              <a:buFontTx/>
            </a:pPr>
            <a:r>
              <a:rPr lang="zh-CN" altLang="en-US" b="1" spc="100">
                <a:solidFill>
                  <a:schemeClr val="tx1">
                    <a:lumMod val="85000"/>
                    <a:lumOff val="15000"/>
                  </a:schemeClr>
                </a:solidFill>
                <a:latin typeface="+mn-ea"/>
                <a:sym typeface="+mn-ea"/>
              </a:rPr>
              <a:t>资源认知：了解数字教育资源的类型和获取途径</a:t>
            </a:r>
            <a:endParaRPr lang="zh-CN" altLang="en-US" b="1" spc="100">
              <a:solidFill>
                <a:schemeClr val="tx1">
                  <a:lumMod val="85000"/>
                  <a:lumOff val="15000"/>
                </a:schemeClr>
              </a:solidFill>
              <a:latin typeface="+mn-ea"/>
              <a:sym typeface="+mn-ea"/>
            </a:endParaRPr>
          </a:p>
        </p:txBody>
      </p:sp>
      <p:sp>
        <p:nvSpPr>
          <p:cNvPr id="14" name="圆角矩形 90"/>
          <p:cNvSpPr/>
          <p:nvPr>
            <p:custDataLst>
              <p:tags r:id="rId8"/>
            </p:custDataLst>
          </p:nvPr>
        </p:nvSpPr>
        <p:spPr>
          <a:xfrm>
            <a:off x="1202850" y="1221740"/>
            <a:ext cx="2980917" cy="2300302"/>
          </a:xfrm>
          <a:prstGeom prst="roundRect">
            <a:avLst>
              <a:gd name="adj" fmla="val 17125"/>
            </a:avLst>
          </a:prstGeom>
          <a:solidFill>
            <a:schemeClr val="bg2"/>
          </a:solidFill>
          <a:ln w="12700" cap="rnd">
            <a:noFill/>
            <a:prstDash val="solid"/>
            <a:round/>
          </a:ln>
          <a:effectLst>
            <a:outerShdw blurRad="279400" dist="165100" dir="4200000" sx="95000" sy="95000" algn="ctr" rotWithShape="0">
              <a:schemeClr val="accent1">
                <a:lumMod val="75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a:latin typeface="+mn-ea"/>
              <a:sym typeface="+mn-ea"/>
            </a:endParaRPr>
          </a:p>
        </p:txBody>
      </p:sp>
      <p:sp>
        <p:nvSpPr>
          <p:cNvPr id="15" name="圆角矩形 91"/>
          <p:cNvSpPr/>
          <p:nvPr>
            <p:custDataLst>
              <p:tags r:id="rId9"/>
            </p:custDataLst>
          </p:nvPr>
        </p:nvSpPr>
        <p:spPr>
          <a:xfrm>
            <a:off x="1609278" y="1557837"/>
            <a:ext cx="564307" cy="565168"/>
          </a:xfrm>
          <a:prstGeom prst="roundRect">
            <a:avLst/>
          </a:prstGeom>
          <a:solidFill>
            <a:schemeClr val="accent1"/>
          </a:solidFill>
          <a:ln>
            <a:noFill/>
          </a:ln>
          <a:effectLst>
            <a:outerShdw blurRad="254000" dist="114300" dir="4020000" sx="79000" sy="79000" algn="t" rotWithShape="0">
              <a:schemeClr val="accent1">
                <a:lumMod val="75000"/>
                <a:alpha val="5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b="1">
                <a:latin typeface="+mn-ea"/>
              </a:rPr>
              <a:t>1</a:t>
            </a:r>
            <a:endParaRPr lang="en-US" altLang="zh-CN" b="1">
              <a:latin typeface="+mn-ea"/>
            </a:endParaRPr>
          </a:p>
        </p:txBody>
      </p:sp>
      <p:sp>
        <p:nvSpPr>
          <p:cNvPr id="16" name="文本框 15"/>
          <p:cNvSpPr txBox="1"/>
          <p:nvPr>
            <p:custDataLst>
              <p:tags r:id="rId10"/>
            </p:custDataLst>
          </p:nvPr>
        </p:nvSpPr>
        <p:spPr>
          <a:xfrm>
            <a:off x="1499725" y="2289541"/>
            <a:ext cx="2551871" cy="1099175"/>
          </a:xfrm>
          <a:prstGeom prst="rect">
            <a:avLst/>
          </a:prstGeom>
          <a:noFill/>
        </p:spPr>
        <p:txBody>
          <a:bodyPr wrap="square" rtlCol="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buClrTx/>
              <a:buSzTx/>
              <a:buFontTx/>
            </a:pPr>
            <a:r>
              <a:rPr lang="zh-CN" altLang="en-US" sz="2000" b="1" spc="100">
                <a:solidFill>
                  <a:schemeClr val="tx1">
                    <a:lumMod val="85000"/>
                    <a:lumOff val="15000"/>
                  </a:schemeClr>
                </a:solidFill>
                <a:latin typeface="+mn-ea"/>
                <a:sym typeface="+mn-ea"/>
              </a:rPr>
              <a:t>数字技术价值：认识到数字技术在教学中的重要性和作用</a:t>
            </a:r>
            <a:endParaRPr lang="zh-CN" altLang="en-US" sz="2000" b="1" spc="100">
              <a:solidFill>
                <a:schemeClr val="tx1">
                  <a:lumMod val="85000"/>
                  <a:lumOff val="15000"/>
                </a:schemeClr>
              </a:solidFill>
              <a:latin typeface="+mn-ea"/>
              <a:sym typeface="+mn-ea"/>
            </a:endParaRPr>
          </a:p>
        </p:txBody>
      </p:sp>
      <p:sp>
        <p:nvSpPr>
          <p:cNvPr id="7" name="圆角矩形 62"/>
          <p:cNvSpPr/>
          <p:nvPr>
            <p:custDataLst>
              <p:tags r:id="rId11"/>
            </p:custDataLst>
          </p:nvPr>
        </p:nvSpPr>
        <p:spPr>
          <a:xfrm>
            <a:off x="6292319" y="3949062"/>
            <a:ext cx="2980917" cy="2300302"/>
          </a:xfrm>
          <a:prstGeom prst="roundRect">
            <a:avLst>
              <a:gd name="adj" fmla="val 17125"/>
            </a:avLst>
          </a:prstGeom>
          <a:solidFill>
            <a:schemeClr val="bg2"/>
          </a:solidFill>
          <a:ln w="12700" cap="rnd">
            <a:noFill/>
            <a:prstDash val="solid"/>
            <a:round/>
          </a:ln>
          <a:effectLst>
            <a:outerShdw blurRad="279400" dist="165100" dir="4200000" sx="95000" sy="95000" algn="ctr" rotWithShape="0">
              <a:schemeClr val="accent1">
                <a:lumMod val="75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a:latin typeface="+mn-ea"/>
              <a:sym typeface="+mn-ea"/>
            </a:endParaRPr>
          </a:p>
        </p:txBody>
      </p:sp>
      <p:sp>
        <p:nvSpPr>
          <p:cNvPr id="11" name="圆角矩形 63"/>
          <p:cNvSpPr/>
          <p:nvPr>
            <p:custDataLst>
              <p:tags r:id="rId12"/>
            </p:custDataLst>
          </p:nvPr>
        </p:nvSpPr>
        <p:spPr>
          <a:xfrm>
            <a:off x="6698070" y="4285159"/>
            <a:ext cx="564307" cy="565168"/>
          </a:xfrm>
          <a:prstGeom prst="roundRect">
            <a:avLst/>
          </a:prstGeom>
          <a:solidFill>
            <a:schemeClr val="accent5"/>
          </a:solidFill>
          <a:ln>
            <a:noFill/>
          </a:ln>
          <a:effectLst>
            <a:outerShdw blurRad="254000" dist="114300" dir="4020000" sx="79000" sy="79000" algn="t" rotWithShape="0">
              <a:schemeClr val="accent5">
                <a:alpha val="5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b="1">
                <a:latin typeface="+mn-ea"/>
              </a:rPr>
              <a:t>5</a:t>
            </a:r>
            <a:endParaRPr lang="en-US" altLang="zh-CN" b="1">
              <a:latin typeface="+mn-ea"/>
            </a:endParaRPr>
          </a:p>
        </p:txBody>
      </p:sp>
      <p:sp>
        <p:nvSpPr>
          <p:cNvPr id="12" name="文本框 11"/>
          <p:cNvSpPr txBox="1"/>
          <p:nvPr>
            <p:custDataLst>
              <p:tags r:id="rId13"/>
            </p:custDataLst>
          </p:nvPr>
        </p:nvSpPr>
        <p:spPr>
          <a:xfrm>
            <a:off x="6588517" y="5004015"/>
            <a:ext cx="2551871" cy="1099175"/>
          </a:xfrm>
          <a:prstGeom prst="rect">
            <a:avLst/>
          </a:prstGeom>
          <a:noFill/>
        </p:spPr>
        <p:txBody>
          <a:bodyPr wrap="square" rtlCol="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buClrTx/>
              <a:buSzTx/>
              <a:buFontTx/>
            </a:pPr>
            <a:r>
              <a:rPr lang="zh-CN" altLang="en-US" sz="2000" b="1" spc="100">
                <a:solidFill>
                  <a:schemeClr val="tx1">
                    <a:lumMod val="85000"/>
                    <a:lumOff val="15000"/>
                  </a:schemeClr>
                </a:solidFill>
                <a:latin typeface="+mn-ea"/>
                <a:sym typeface="+mn-ea"/>
              </a:rPr>
              <a:t>反思与改进：能够对自己的数字教学实践进行反思和改进</a:t>
            </a:r>
            <a:endParaRPr lang="zh-CN" altLang="en-US" sz="2000" b="1" spc="100">
              <a:solidFill>
                <a:schemeClr val="tx1">
                  <a:lumMod val="85000"/>
                  <a:lumOff val="15000"/>
                </a:schemeClr>
              </a:solidFill>
              <a:latin typeface="+mn-ea"/>
              <a:sym typeface="+mn-ea"/>
            </a:endParaRPr>
          </a:p>
        </p:txBody>
      </p:sp>
      <p:sp>
        <p:nvSpPr>
          <p:cNvPr id="17" name="圆角矩形 94"/>
          <p:cNvSpPr/>
          <p:nvPr>
            <p:custDataLst>
              <p:tags r:id="rId14"/>
            </p:custDataLst>
          </p:nvPr>
        </p:nvSpPr>
        <p:spPr>
          <a:xfrm>
            <a:off x="2912414" y="3924717"/>
            <a:ext cx="2980917" cy="2300302"/>
          </a:xfrm>
          <a:prstGeom prst="roundRect">
            <a:avLst>
              <a:gd name="adj" fmla="val 17125"/>
            </a:avLst>
          </a:prstGeom>
          <a:solidFill>
            <a:schemeClr val="bg2"/>
          </a:solidFill>
          <a:ln w="12700" cap="rnd">
            <a:noFill/>
            <a:prstDash val="solid"/>
            <a:round/>
          </a:ln>
          <a:effectLst>
            <a:outerShdw blurRad="279400" dist="165100" dir="4200000" sx="95000" sy="95000" algn="ctr" rotWithShape="0">
              <a:schemeClr val="accent1">
                <a:lumMod val="75000"/>
                <a:alpha val="1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a:latin typeface="+mn-ea"/>
              <a:sym typeface="+mn-ea"/>
            </a:endParaRPr>
          </a:p>
        </p:txBody>
      </p:sp>
      <p:sp>
        <p:nvSpPr>
          <p:cNvPr id="18" name="圆角矩形 95"/>
          <p:cNvSpPr/>
          <p:nvPr>
            <p:custDataLst>
              <p:tags r:id="rId15"/>
            </p:custDataLst>
          </p:nvPr>
        </p:nvSpPr>
        <p:spPr>
          <a:xfrm>
            <a:off x="3318165" y="4260138"/>
            <a:ext cx="564307" cy="565168"/>
          </a:xfrm>
          <a:prstGeom prst="roundRect">
            <a:avLst/>
          </a:prstGeom>
          <a:solidFill>
            <a:schemeClr val="accent4"/>
          </a:solidFill>
          <a:ln>
            <a:noFill/>
          </a:ln>
          <a:effectLst>
            <a:outerShdw blurRad="254000" dist="114300" dir="4020000" sx="79000" sy="79000" algn="t" rotWithShape="0">
              <a:schemeClr val="accent4">
                <a:lumMod val="75000"/>
                <a:alpha val="5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b="1">
                <a:latin typeface="+mn-ea"/>
              </a:rPr>
              <a:t>4</a:t>
            </a:r>
            <a:endParaRPr lang="en-US" altLang="zh-CN" b="1">
              <a:latin typeface="+mn-ea"/>
            </a:endParaRPr>
          </a:p>
        </p:txBody>
      </p:sp>
      <p:sp>
        <p:nvSpPr>
          <p:cNvPr id="19" name="文本框 18"/>
          <p:cNvSpPr txBox="1"/>
          <p:nvPr>
            <p:custDataLst>
              <p:tags r:id="rId16"/>
            </p:custDataLst>
          </p:nvPr>
        </p:nvSpPr>
        <p:spPr>
          <a:xfrm>
            <a:off x="3208612" y="4979670"/>
            <a:ext cx="2551871" cy="109917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buClrTx/>
              <a:buSzTx/>
              <a:buFontTx/>
            </a:pPr>
            <a:r>
              <a:rPr lang="zh-CN" altLang="en-US" b="1" spc="100">
                <a:solidFill>
                  <a:schemeClr val="tx1">
                    <a:lumMod val="85000"/>
                    <a:lumOff val="15000"/>
                  </a:schemeClr>
                </a:solidFill>
                <a:latin typeface="+mn-ea"/>
                <a:sym typeface="+mn-ea"/>
              </a:rPr>
              <a:t>实践能力：具备将数字技术与教学相结合的能力</a:t>
            </a:r>
            <a:endParaRPr lang="zh-CN" altLang="en-US" b="1" spc="100">
              <a:solidFill>
                <a:schemeClr val="tx1">
                  <a:lumMod val="85000"/>
                  <a:lumOff val="1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Four</a:t>
            </a:r>
            <a:endParaRPr lang="zh-CN" altLang="en-US"/>
          </a:p>
        </p:txBody>
      </p:sp>
      <p:sp>
        <p:nvSpPr>
          <p:cNvPr id="3" name="标题 2"/>
          <p:cNvSpPr>
            <a:spLocks noGrp="1"/>
          </p:cNvSpPr>
          <p:nvPr>
            <p:ph type="title" idx="1"/>
            <p:custDataLst>
              <p:tags r:id="rId4"/>
            </p:custDataLst>
          </p:nvPr>
        </p:nvSpPr>
        <p:spPr/>
        <p:txBody>
          <a:bodyPr/>
          <a:lstStyle/>
          <a:p>
            <a:r>
              <a:rPr lang="zh-CN" altLang="en-US"/>
              <a:t>数字技术知识与技能</a:t>
            </a:r>
            <a:endParaRPr lang="zh-CN" altLang="en-US"/>
          </a:p>
        </p:txBody>
      </p:sp>
    </p:spTree>
    <p:custDataLst>
      <p:tags r:id="rId5"/>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包括数字技术知识和数字技术技能2个维度</a:t>
            </a:r>
            <a:endParaRPr lang="zh-CN" altLang="en-US"/>
          </a:p>
        </p:txBody>
      </p:sp>
      <p:sp>
        <p:nvSpPr>
          <p:cNvPr id="27" name="圆角矩形 26"/>
          <p:cNvSpPr/>
          <p:nvPr>
            <p:custDataLst>
              <p:tags r:id="rId2"/>
            </p:custDataLst>
          </p:nvPr>
        </p:nvSpPr>
        <p:spPr>
          <a:xfrm>
            <a:off x="608330" y="173499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a:latin typeface="+mn-ea"/>
              <a:sym typeface="+mn-ea"/>
            </a:endParaRPr>
          </a:p>
        </p:txBody>
      </p:sp>
      <p:sp>
        <p:nvSpPr>
          <p:cNvPr id="29" name="圆角矩形 28"/>
          <p:cNvSpPr/>
          <p:nvPr>
            <p:custDataLst>
              <p:tags r:id="rId3"/>
            </p:custDataLst>
          </p:nvPr>
        </p:nvSpPr>
        <p:spPr>
          <a:xfrm>
            <a:off x="610871" y="173499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a:effectLst/>
              <a:latin typeface="+mn-ea"/>
              <a:sym typeface="+mn-ea"/>
            </a:endParaRPr>
          </a:p>
        </p:txBody>
      </p:sp>
      <p:sp>
        <p:nvSpPr>
          <p:cNvPr id="32" name="文本框 31"/>
          <p:cNvSpPr txBox="1"/>
          <p:nvPr>
            <p:custDataLst>
              <p:tags r:id="rId4"/>
            </p:custDataLst>
          </p:nvPr>
        </p:nvSpPr>
        <p:spPr>
          <a:xfrm>
            <a:off x="763306" y="2156094"/>
            <a:ext cx="2282857" cy="3405111"/>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uFillTx/>
                <a:latin typeface="+mn-ea"/>
                <a:sym typeface="+mn-ea"/>
              </a:rPr>
              <a:t>数字技术知识：包括计算机基础知识、网络知识、软件应用知识等</a:t>
            </a:r>
            <a:endParaRPr lang="zh-CN" altLang="en-US" sz="2000" spc="200">
              <a:solidFill>
                <a:schemeClr val="tx1">
                  <a:lumMod val="85000"/>
                  <a:lumOff val="15000"/>
                </a:schemeClr>
              </a:solidFill>
              <a:uFillTx/>
              <a:latin typeface="+mn-ea"/>
              <a:sym typeface="+mn-ea"/>
            </a:endParaRPr>
          </a:p>
        </p:txBody>
      </p:sp>
      <p:sp>
        <p:nvSpPr>
          <p:cNvPr id="30" name="圆角矩形 29"/>
          <p:cNvSpPr/>
          <p:nvPr>
            <p:custDataLst>
              <p:tags r:id="rId5"/>
            </p:custDataLst>
          </p:nvPr>
        </p:nvSpPr>
        <p:spPr>
          <a:xfrm>
            <a:off x="3400437" y="173499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a:latin typeface="+mn-ea"/>
              <a:sym typeface="+mn-ea"/>
            </a:endParaRPr>
          </a:p>
        </p:txBody>
      </p:sp>
      <p:sp>
        <p:nvSpPr>
          <p:cNvPr id="33" name="圆角矩形 32"/>
          <p:cNvSpPr/>
          <p:nvPr>
            <p:custDataLst>
              <p:tags r:id="rId6"/>
            </p:custDataLst>
          </p:nvPr>
        </p:nvSpPr>
        <p:spPr>
          <a:xfrm>
            <a:off x="3402977" y="173499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effectLst/>
              <a:latin typeface="+mn-ea"/>
            </a:endParaRPr>
          </a:p>
        </p:txBody>
      </p:sp>
      <p:sp>
        <p:nvSpPr>
          <p:cNvPr id="35" name="文本框 34"/>
          <p:cNvSpPr txBox="1"/>
          <p:nvPr>
            <p:custDataLst>
              <p:tags r:id="rId7"/>
            </p:custDataLst>
          </p:nvPr>
        </p:nvSpPr>
        <p:spPr>
          <a:xfrm>
            <a:off x="3557953" y="215609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数字技术技能：包括计算机操作技能、网络应用技能、软件应用技能等</a:t>
            </a:r>
            <a:endParaRPr lang="zh-CN" altLang="en-US" sz="2000" spc="200">
              <a:solidFill>
                <a:schemeClr val="tx1">
                  <a:lumMod val="85000"/>
                  <a:lumOff val="15000"/>
                </a:schemeClr>
              </a:solidFill>
              <a:uFillTx/>
              <a:latin typeface="+mn-ea"/>
              <a:sym typeface="+mn-ea"/>
            </a:endParaRPr>
          </a:p>
        </p:txBody>
      </p:sp>
      <p:sp>
        <p:nvSpPr>
          <p:cNvPr id="4" name="圆角矩形 3"/>
          <p:cNvSpPr/>
          <p:nvPr>
            <p:custDataLst>
              <p:tags r:id="rId8"/>
            </p:custDataLst>
          </p:nvPr>
        </p:nvSpPr>
        <p:spPr>
          <a:xfrm>
            <a:off x="6192543" y="173499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a:latin typeface="+mn-ea"/>
              <a:sym typeface="+mn-ea"/>
            </a:endParaRPr>
          </a:p>
        </p:txBody>
      </p:sp>
      <p:sp>
        <p:nvSpPr>
          <p:cNvPr id="5" name="圆角矩形 4"/>
          <p:cNvSpPr/>
          <p:nvPr>
            <p:custDataLst>
              <p:tags r:id="rId9"/>
            </p:custDataLst>
          </p:nvPr>
        </p:nvSpPr>
        <p:spPr>
          <a:xfrm>
            <a:off x="6195084" y="173499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effectLst/>
              <a:latin typeface="+mn-ea"/>
            </a:endParaRPr>
          </a:p>
        </p:txBody>
      </p:sp>
      <p:sp>
        <p:nvSpPr>
          <p:cNvPr id="6" name="文本框 5"/>
          <p:cNvSpPr txBox="1"/>
          <p:nvPr>
            <p:custDataLst>
              <p:tags r:id="rId10"/>
            </p:custDataLst>
          </p:nvPr>
        </p:nvSpPr>
        <p:spPr>
          <a:xfrm>
            <a:off x="6349425" y="215609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数字技术知识与技能之间的关系：数字技术知识是数字技术技能的基础，数字技术技能是数字技术知识的应用</a:t>
            </a:r>
            <a:endParaRPr lang="zh-CN" altLang="en-US" sz="2000" spc="200">
              <a:solidFill>
                <a:schemeClr val="tx1">
                  <a:lumMod val="85000"/>
                  <a:lumOff val="15000"/>
                </a:schemeClr>
              </a:solidFill>
              <a:uFillTx/>
              <a:latin typeface="+mn-ea"/>
              <a:sym typeface="+mn-ea"/>
            </a:endParaRPr>
          </a:p>
        </p:txBody>
      </p:sp>
      <p:sp>
        <p:nvSpPr>
          <p:cNvPr id="9" name="圆角矩形 8"/>
          <p:cNvSpPr/>
          <p:nvPr>
            <p:custDataLst>
              <p:tags r:id="rId11"/>
            </p:custDataLst>
          </p:nvPr>
        </p:nvSpPr>
        <p:spPr>
          <a:xfrm>
            <a:off x="8984650" y="173499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a:latin typeface="+mn-ea"/>
              <a:sym typeface="+mn-ea"/>
            </a:endParaRPr>
          </a:p>
        </p:txBody>
      </p:sp>
      <p:sp>
        <p:nvSpPr>
          <p:cNvPr id="10" name="圆角矩形 9"/>
          <p:cNvSpPr/>
          <p:nvPr>
            <p:custDataLst>
              <p:tags r:id="rId12"/>
            </p:custDataLst>
          </p:nvPr>
        </p:nvSpPr>
        <p:spPr>
          <a:xfrm>
            <a:off x="8987190" y="173499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effectLst/>
              <a:latin typeface="+mn-ea"/>
            </a:endParaRPr>
          </a:p>
        </p:txBody>
      </p:sp>
      <p:sp>
        <p:nvSpPr>
          <p:cNvPr id="11" name="文本框 10"/>
          <p:cNvSpPr txBox="1"/>
          <p:nvPr>
            <p:custDataLst>
              <p:tags r:id="rId13"/>
            </p:custDataLst>
          </p:nvPr>
        </p:nvSpPr>
        <p:spPr>
          <a:xfrm>
            <a:off x="9141531" y="215609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数字技术知识与技能在教育教学中的应用：教师可以利用数字技术知识与技能进行教学设计、课堂教学、学生评价等教育教学活动。</a:t>
            </a:r>
            <a:endParaRPr lang="zh-CN" altLang="en-US" sz="2000" spc="200">
              <a:solidFill>
                <a:schemeClr val="tx1">
                  <a:lumMod val="85000"/>
                  <a:lumOff val="15000"/>
                </a:schemeClr>
              </a:solidFill>
              <a:uFillTx/>
              <a:latin typeface="+mn-ea"/>
              <a:sym typeface="+mn-ea"/>
            </a:endParaRPr>
          </a:p>
        </p:txBody>
      </p:sp>
    </p:spTree>
    <p:custDataLst>
      <p:tags r:id="rId1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normAutofit fontScale="90000"/>
          </a:bodyPr>
          <a:lstStyle/>
          <a:p>
            <a:r>
              <a:rPr lang="zh-CN" altLang="en-US"/>
              <a:t>重点对数字技术原理、资源选择策略和使用方法进行了能力描述</a:t>
            </a:r>
            <a:endParaRPr lang="zh-CN" altLang="en-US"/>
          </a:p>
        </p:txBody>
      </p:sp>
      <p:sp>
        <p:nvSpPr>
          <p:cNvPr id="21" name="任意多边形 20"/>
          <p:cNvSpPr/>
          <p:nvPr>
            <p:custDataLst>
              <p:tags r:id="rId2"/>
            </p:custDataLst>
          </p:nvPr>
        </p:nvSpPr>
        <p:spPr>
          <a:xfrm rot="2700000">
            <a:off x="1475618" y="1221740"/>
            <a:ext cx="1349225" cy="1351569"/>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a:latin typeface="+mn-ea"/>
              <a:sym typeface="Arial" pitchFamily="34" charset="0"/>
            </a:endParaRPr>
          </a:p>
        </p:txBody>
      </p:sp>
      <p:sp>
        <p:nvSpPr>
          <p:cNvPr id="25" name="文本框 24"/>
          <p:cNvSpPr txBox="1"/>
          <p:nvPr>
            <p:custDataLst>
              <p:tags r:id="rId3"/>
            </p:custDataLst>
          </p:nvPr>
        </p:nvSpPr>
        <p:spPr bwMode="auto">
          <a:xfrm>
            <a:off x="1101176" y="3048771"/>
            <a:ext cx="2098603" cy="320079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数字技术原理：了解数字技术的基本原理，如计算机网络、数据库、人工智能等。</a:t>
            </a:r>
            <a:endParaRPr lang="zh-CN" altLang="en-US" sz="2000" spc="150">
              <a:solidFill>
                <a:schemeClr val="tx1">
                  <a:lumMod val="75000"/>
                  <a:lumOff val="25000"/>
                </a:schemeClr>
              </a:solidFill>
              <a:latin typeface="+mn-ea"/>
              <a:sym typeface="+mn-ea"/>
            </a:endParaRPr>
          </a:p>
        </p:txBody>
      </p:sp>
      <p:sp>
        <p:nvSpPr>
          <p:cNvPr id="43" name="矩形 42"/>
          <p:cNvSpPr/>
          <p:nvPr>
            <p:custDataLst>
              <p:tags r:id="rId4"/>
            </p:custDataLst>
          </p:nvPr>
        </p:nvSpPr>
        <p:spPr>
          <a:xfrm>
            <a:off x="1240137" y="2651739"/>
            <a:ext cx="1820321" cy="12890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40000"/>
              </a:lnSpc>
            </a:pPr>
            <a:endParaRPr>
              <a:latin typeface="+mn-ea"/>
              <a:sym typeface="Arial" pitchFamily="34" charset="0"/>
            </a:endParaRPr>
          </a:p>
        </p:txBody>
      </p:sp>
      <p:sp>
        <p:nvSpPr>
          <p:cNvPr id="19" name="任意多边形 18"/>
          <p:cNvSpPr/>
          <p:nvPr>
            <p:custDataLst>
              <p:tags r:id="rId5"/>
            </p:custDataLst>
          </p:nvPr>
        </p:nvSpPr>
        <p:spPr>
          <a:xfrm rot="5400000">
            <a:off x="4104243" y="1221740"/>
            <a:ext cx="1349225" cy="1351569"/>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a:latin typeface="+mn-ea"/>
              <a:sym typeface="Arial" pitchFamily="34" charset="0"/>
            </a:endParaRPr>
          </a:p>
        </p:txBody>
      </p:sp>
      <p:sp>
        <p:nvSpPr>
          <p:cNvPr id="28" name="文本框 27"/>
          <p:cNvSpPr txBox="1"/>
          <p:nvPr>
            <p:custDataLst>
              <p:tags r:id="rId6"/>
            </p:custDataLst>
          </p:nvPr>
        </p:nvSpPr>
        <p:spPr bwMode="auto">
          <a:xfrm>
            <a:off x="3729116" y="3048771"/>
            <a:ext cx="2098603" cy="320079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资源选择策略：掌握如何选择合适的数字资源，如网络课程、教学软件、数字图书等。</a:t>
            </a:r>
            <a:endParaRPr lang="zh-CN" altLang="en-US" sz="2000" spc="150">
              <a:solidFill>
                <a:schemeClr val="tx1">
                  <a:lumMod val="75000"/>
                  <a:lumOff val="25000"/>
                </a:schemeClr>
              </a:solidFill>
              <a:latin typeface="+mn-ea"/>
              <a:sym typeface="+mn-ea"/>
            </a:endParaRPr>
          </a:p>
        </p:txBody>
      </p:sp>
      <p:sp>
        <p:nvSpPr>
          <p:cNvPr id="44" name="矩形 43"/>
          <p:cNvSpPr/>
          <p:nvPr>
            <p:custDataLst>
              <p:tags r:id="rId7"/>
            </p:custDataLst>
          </p:nvPr>
        </p:nvSpPr>
        <p:spPr>
          <a:xfrm>
            <a:off x="3868762" y="2651739"/>
            <a:ext cx="1820321" cy="12890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40000"/>
              </a:lnSpc>
            </a:pPr>
            <a:endParaRPr>
              <a:latin typeface="+mn-ea"/>
              <a:sym typeface="Arial" pitchFamily="34" charset="0"/>
            </a:endParaRPr>
          </a:p>
        </p:txBody>
      </p:sp>
      <p:sp>
        <p:nvSpPr>
          <p:cNvPr id="22" name="任意多边形 21"/>
          <p:cNvSpPr/>
          <p:nvPr>
            <p:custDataLst>
              <p:tags r:id="rId8"/>
            </p:custDataLst>
          </p:nvPr>
        </p:nvSpPr>
        <p:spPr>
          <a:xfrm rot="18900000" flipH="1">
            <a:off x="6732183" y="1221740"/>
            <a:ext cx="1349225" cy="1351569"/>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a:latin typeface="+mn-ea"/>
              <a:sym typeface="Arial" pitchFamily="34" charset="0"/>
            </a:endParaRPr>
          </a:p>
        </p:txBody>
      </p:sp>
      <p:sp>
        <p:nvSpPr>
          <p:cNvPr id="31" name="文本框 30"/>
          <p:cNvSpPr txBox="1"/>
          <p:nvPr>
            <p:custDataLst>
              <p:tags r:id="rId9"/>
            </p:custDataLst>
          </p:nvPr>
        </p:nvSpPr>
        <p:spPr bwMode="auto">
          <a:xfrm>
            <a:off x="6357741" y="3048771"/>
            <a:ext cx="2098603" cy="320079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使用方法：熟练掌握各种数字技术的使用方法，如制作课件、设计教学活动、进行数据分析等。</a:t>
            </a:r>
            <a:endParaRPr lang="zh-CN" altLang="en-US" sz="2000" spc="150">
              <a:solidFill>
                <a:schemeClr val="tx1">
                  <a:lumMod val="75000"/>
                  <a:lumOff val="25000"/>
                </a:schemeClr>
              </a:solidFill>
              <a:latin typeface="+mn-ea"/>
              <a:sym typeface="+mn-ea"/>
            </a:endParaRPr>
          </a:p>
        </p:txBody>
      </p:sp>
      <p:sp>
        <p:nvSpPr>
          <p:cNvPr id="45" name="矩形 44"/>
          <p:cNvSpPr/>
          <p:nvPr>
            <p:custDataLst>
              <p:tags r:id="rId10"/>
            </p:custDataLst>
          </p:nvPr>
        </p:nvSpPr>
        <p:spPr>
          <a:xfrm>
            <a:off x="6496018" y="2651739"/>
            <a:ext cx="1820321" cy="12890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40000"/>
              </a:lnSpc>
            </a:pPr>
            <a:endParaRPr>
              <a:latin typeface="+mn-ea"/>
              <a:sym typeface="Arial" pitchFamily="34" charset="0"/>
            </a:endParaRPr>
          </a:p>
        </p:txBody>
      </p:sp>
      <p:sp>
        <p:nvSpPr>
          <p:cNvPr id="23" name="任意多边形 22"/>
          <p:cNvSpPr/>
          <p:nvPr>
            <p:custDataLst>
              <p:tags r:id="rId11"/>
            </p:custDataLst>
          </p:nvPr>
        </p:nvSpPr>
        <p:spPr>
          <a:xfrm rot="2700000" flipH="1" flipV="1">
            <a:off x="9360124" y="1221740"/>
            <a:ext cx="1349225" cy="1351569"/>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a:latin typeface="+mn-ea"/>
              <a:sym typeface="Arial" pitchFamily="34" charset="0"/>
            </a:endParaRPr>
          </a:p>
        </p:txBody>
      </p:sp>
      <p:sp>
        <p:nvSpPr>
          <p:cNvPr id="34" name="文本框 33"/>
          <p:cNvSpPr txBox="1"/>
          <p:nvPr>
            <p:custDataLst>
              <p:tags r:id="rId12"/>
            </p:custDataLst>
          </p:nvPr>
        </p:nvSpPr>
        <p:spPr bwMode="auto">
          <a:xfrm>
            <a:off x="8985682" y="3048771"/>
            <a:ext cx="2098603" cy="320079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创新能力：具备将数字技术与教育教学相结合的创新能力，如设计创新型教学活动、开发数字教育资源等。</a:t>
            </a:r>
            <a:endParaRPr lang="zh-CN" altLang="en-US" sz="2000" spc="150">
              <a:solidFill>
                <a:schemeClr val="tx1">
                  <a:lumMod val="75000"/>
                  <a:lumOff val="25000"/>
                </a:schemeClr>
              </a:solidFill>
              <a:latin typeface="+mn-ea"/>
              <a:sym typeface="+mn-ea"/>
            </a:endParaRPr>
          </a:p>
        </p:txBody>
      </p:sp>
      <p:sp>
        <p:nvSpPr>
          <p:cNvPr id="46" name="矩形 45"/>
          <p:cNvSpPr/>
          <p:nvPr>
            <p:custDataLst>
              <p:tags r:id="rId13"/>
            </p:custDataLst>
          </p:nvPr>
        </p:nvSpPr>
        <p:spPr>
          <a:xfrm>
            <a:off x="9124643" y="2651739"/>
            <a:ext cx="1820321" cy="12890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https://d.book118.com/438034017000006046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PLACING_PICTURE_USER_VIEWPORT" val="{&quot;height&quot;:10800,&quot;width&quot;:19200}"/>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Simple &amp; Creative"/>
  <p:tag name="KSO_WM_UNIT_TEXT_FILL_FORE_SCHEMECOLOR_INDEX" val="14"/>
  <p:tag name="KSO_WM_UNIT_TEXT_FILL_FORE_SCHEMECOLOR_INDEX_BRIGHTNESS" val="-0.25"/>
  <p:tag name="KSO_WM_UNIT_TEXT_FILL_TYPE" val="1"/>
  <p:tag name="KSO_WM_UNIT_TYPE" val="b"/>
  <p:tag name="KSO_WM_UNIT_VALUE" val="48"/>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 name="PA" val="v5.2.11"/>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 name="PA" val="v5.2.11"/>
</p:tagLst>
</file>

<file path=ppt/tags/tag1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 name="PA" val="v5.2.11"/>
</p:tagLst>
</file>

<file path=ppt/tags/tag1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 name="PA" val="v5.2.1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FORE_SCHEMECOLOR_INDEX_BRIGHTNESS" val="0.25"/>
  <p:tag name="KSO_WM_UNIT_TEXT_FILL_TYPE" val="1"/>
  <p:tag name="KSO_WM_UNIT_TYPE" val="b"/>
  <p:tag name="KSO_WM_UNIT_VALUE" val="17"/>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6.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EXT_FILL_FORE_SCHEMECOLOR_INDEX" val="14"/>
  <p:tag name="KSO_WM_UNIT_TEXT_FILL_FORE_SCHEMECOLOR_INDEX_BRIGHTNESS" val="-0.25"/>
  <p:tag name="KSO_WM_UNIT_TEXT_FILL_TYPE" val="1"/>
  <p:tag name="KSO_WM_UNIT_TYPE" val="e"/>
  <p:tag name="KSO_WM_UNIT_VALUE" val="6"/>
</p:tagLst>
</file>

<file path=ppt/tags/tag27.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4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25"/>
  <p:tag name="KSO_WM_UNIT_TEXT_FILL_TYPE" val="1"/>
  <p:tag name="KSO_WM_UNIT_TYPE" val="b"/>
  <p:tag name="KSO_WM_UNIT_VALUE" val="17"/>
</p:tagLst>
</file>

<file path=ppt/tags/tag66.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3"/>
  <p:tag name="KSO_WM_UNIT_INDEX" val="3"/>
  <p:tag name="KSO_WM_UNIT_LAYERLEVEL" val="1"/>
  <p:tag name="KSO_WM_UNIT_LINE_FILL_TYPE" val="2"/>
  <p:tag name="KSO_WM_UNIT_LINE_FORE_SCHEMECOLOR_INDEX" val="14"/>
  <p:tag name="KSO_WM_UNIT_LINE_FORE_SCHEMECOLOR_INDEX_BRIGHTNESS" val="0"/>
  <p:tag name="KSO_WM_UNIT_TYPE" val="i"/>
</p:tagLst>
</file>

<file path=ppt/tags/tag7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与聆听"/>
  <p:tag name="KSO_WM_UNIT_TYPE" val="a"/>
  <p:tag name="KSO_WM_UNIT_VALUE" val="10"/>
</p:tagLst>
</file>

<file path=ppt/tags/tag7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4.xml><?xml version="1.0" encoding="utf-8"?>
<p:tagLst xmlns:p="http://schemas.openxmlformats.org/presentationml/2006/main">
  <p:tag name="KSO_WM_BEAUTIFY_FLAG" val="#wm#"/>
  <p:tag name="KSO_WM_TAG_VERSION" val="1.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_0**"/>
  <p:tag name="KSO_WM_UNIT_LAYERLEVEL" val="1"/>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230"/>
  <p:tag name="KSO_WM_TEMPLATE_MASTER_TYPE" val="0"/>
  <p:tag name="KSO_WM_TEMPLATE_SUBCATEGORY" val="29"/>
  <p:tag name="KSO_WM_TEMPLATE_THUMBS_INDEX" val="1、11"/>
</p:tagLst>
</file>

<file path=ppt/tags/tag87.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8.xml><?xml version="1.0" encoding="utf-8"?>
<p:tagLst xmlns:p="http://schemas.openxmlformats.org/presentationml/2006/main">
  <p:tag name="KSO_WM_BEAUTIFY_FLAG" val="#wm#"/>
  <p:tag name="KSO_WM_SLIDE_CONTENT_AREA" val="{&quot;left&quot;:&quot;46.45&quot;,&quot;top&quot;:&quot;101.75&quot;,&quot;width&quot;:&quot;613.6&quot;,&quot;height&quot;:&quot;315.15&quot;}"/>
  <p:tag name="KSO_WM_SLIDE_ID" val="custom20230230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230"/>
  <p:tag name="KSO_WM_TEMPLATE_MASTER_TYPE" val="0"/>
  <p:tag name="KSO_WM_TEMPLATE_SUBCATEGORY" val="29"/>
  <p:tag name="KSO_WM_TEMPLATE_THUMBS_INDEX" val="1、11"/>
</p:tagLst>
</file>

<file path=ppt/tags/tag89.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FORE_SCHEMECOLOR_INDEX_BRIGHTNESS" val="0.25"/>
  <p:tag name="KSO_WM_UNIT_TEXT_FILL_TYPE" val="1"/>
  <p:tag name="KSO_WM_UNIT_TYPE" val="b"/>
  <p:tag name="KSO_WM_UNIT_USESOURCEFORMAT_APPLY" val="0"/>
  <p:tag name="KSO_WM_UNIT_VALUE" val="17"/>
</p:tagLst>
</file>

<file path=ppt/tags/tag90.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3"/>
  <p:tag name="KSO_WM_UNIT_TEXT_FILL_TYPE" val="1"/>
  <p:tag name="KSO_WM_UNIT_TYPE" val="a"/>
  <p:tag name="KSO_WM_UNIT_USESOURCEFORMAT_APPLY" val="0"/>
  <p:tag name="KSO_WM_UNIT_VALUE" val="10"/>
</p:tagLst>
</file>

<file path=ppt/tags/tag91.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1_1"/>
  <p:tag name="KSO_WM_UNIT_INDEX" val="1_1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92.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1_3"/>
  <p:tag name="KSO_WM_UNIT_INDEX" val="1_1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3.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1_2"/>
  <p:tag name="KSO_WM_UNIT_INDEX" val="1_1_2"/>
  <p:tag name="KSO_WM_UNIT_LAYERLEVEL" val="1_1_1"/>
  <p:tag name="KSO_WM_UNIT_PRESET_TEXT" val="01."/>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94.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95.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4_1"/>
  <p:tag name="KSO_WM_UNIT_INDEX" val="1_4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96.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4_3"/>
  <p:tag name="KSO_WM_UNIT_INDEX" val="1_4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7.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4_2"/>
  <p:tag name="KSO_WM_UNIT_INDEX" val="1_4_2"/>
  <p:tag name="KSO_WM_UNIT_LAYERLEVEL" val="1_1_1"/>
  <p:tag name="KSO_WM_UNIT_PRESET_TEXT" val="04."/>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98.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99.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2_1"/>
  <p:tag name="KSO_WM_UNIT_INDEX" val="1_2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00.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2_3"/>
  <p:tag name="KSO_WM_UNIT_INDEX" val="1_2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1.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2_2"/>
  <p:tag name="KSO_WM_UNIT_INDEX" val="1_2_2"/>
  <p:tag name="KSO_WM_UNIT_LAYERLEVEL" val="1_1_1"/>
  <p:tag name="KSO_WM_UNIT_PRESET_TEXT" val="02."/>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2.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 name="KSO_WM_UNIT_VALUE" val="28"/>
</p:tagLst>
</file>

<file path=ppt/tags/tag103.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3_1"/>
  <p:tag name="KSO_WM_UNIT_INDEX" val="1_3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04.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3_3"/>
  <p:tag name="KSO_WM_UNIT_INDEX" val="1_3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5.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3_2"/>
  <p:tag name="KSO_WM_UNIT_INDEX" val="1_3_2"/>
  <p:tag name="KSO_WM_UNIT_LAYERLEVEL" val="1_1_1"/>
  <p:tag name="KSO_WM_UNIT_PRESET_TEXT" val="03."/>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6.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7.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5_1"/>
  <p:tag name="KSO_WM_UNIT_INDEX" val="1_5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08.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5_3"/>
  <p:tag name="KSO_WM_UNIT_INDEX" val="1_5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9.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5_2"/>
  <p:tag name="KSO_WM_UNIT_INDEX" val="1_5_2"/>
  <p:tag name="KSO_WM_UNIT_LAYERLEVEL" val="1_1_1"/>
  <p:tag name="KSO_WM_UNIT_PRESET_TEXT" val="05."/>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10.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11.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8_1"/>
  <p:tag name="KSO_WM_UNIT_INDEX" val="1_8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12.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8_3"/>
  <p:tag name="KSO_WM_UNIT_INDEX" val="1_8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13.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8_2"/>
  <p:tag name="KSO_WM_UNIT_INDEX" val="1_8_2"/>
  <p:tag name="KSO_WM_UNIT_LAYERLEVEL" val="1_1_1"/>
  <p:tag name="KSO_WM_UNIT_PRESET_TEXT" val="08."/>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14.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a*1_8_1"/>
  <p:tag name="KSO_WM_UNIT_INDEX" val="1_8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 name="KSO_WM_UNIT_VALUE" val="28"/>
</p:tagLst>
</file>

<file path=ppt/tags/tag115.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6_1"/>
  <p:tag name="KSO_WM_UNIT_INDEX" val="1_6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16.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6_3"/>
  <p:tag name="KSO_WM_UNIT_INDEX" val="1_6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17.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6_2"/>
  <p:tag name="KSO_WM_UNIT_INDEX" val="1_6_2"/>
  <p:tag name="KSO_WM_UNIT_LAYERLEVEL" val="1_1_1"/>
  <p:tag name="KSO_WM_UNIT_PRESET_TEXT" val="06."/>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18.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19.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7_1"/>
  <p:tag name="KSO_WM_UNIT_INDEX" val="1_7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20.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7_3"/>
  <p:tag name="KSO_WM_UNIT_INDEX" val="1_7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21.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i*1_7_2"/>
  <p:tag name="KSO_WM_UNIT_INDEX" val="1_7_2"/>
  <p:tag name="KSO_WM_UNIT_LAYERLEVEL" val="1_1_1"/>
  <p:tag name="KSO_WM_UNIT_PRESET_TEXT" val="07"/>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22.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8*l_h_a*1_7_1"/>
  <p:tag name="KSO_WM_UNIT_INDEX" val="1_7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23.xml><?xml version="1.0" encoding="utf-8"?>
<p:tagLst xmlns:p="http://schemas.openxmlformats.org/presentationml/2006/main">
  <p:tag name="KSO_WM_BEAUTIFY_FLAG" val="#wm#"/>
  <p:tag name="KSO_WM_DIAGRAM_GROUP_CODE" val="l1-1"/>
  <p:tag name="KSO_WM_SLIDE_DIAGTYPE" val="l"/>
  <p:tag name="KSO_WM_SLIDE_ID" val="custom20230230_8"/>
  <p:tag name="KSO_WM_SLIDE_INDEX" val="8"/>
  <p:tag name="KSO_WM_SLIDE_ITEM_CNT" val="8"/>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24.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One"/>
  <p:tag name="KSO_WM_UNIT_TEXT_FILL_FORE_SCHEMECOLOR_INDEX" val="14"/>
  <p:tag name="KSO_WM_UNIT_TEXT_FILL_FORE_SCHEMECOLOR_INDEX_BRIGHTNESS" val="-0.25"/>
  <p:tag name="KSO_WM_UNIT_TEXT_FILL_TYPE" val="1"/>
  <p:tag name="KSO_WM_UNIT_TYPE" val="e"/>
  <p:tag name="KSO_WM_UNIT_VALUE" val="6"/>
</p:tagLst>
</file>

<file path=ppt/tags/tag125.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6.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i*1_1_1"/>
  <p:tag name="KSO_WM_UNIT_INDEX" val="1_1_1"/>
  <p:tag name="KSO_WM_UNIT_LAYERLEVEL" val="1_1_1"/>
  <p:tag name="KSO_WM_UNIT_LINE_FILL_TYPE" val="2"/>
  <p:tag name="KSO_WM_UNIT_LINE_FORE_SCHEMECOLOR_INDEX" val="5"/>
  <p:tag name="KSO_WM_UNIT_TEXT_FILL_FORE_SCHEMECOLOR_INDEX" val="13"/>
  <p:tag name="KSO_WM_UNIT_TEXT_FILL_TYPE" val="1"/>
  <p:tag name="KSO_WM_UNIT_TYPE" val="l_h_i"/>
  <p:tag name="KSO_WM_UNIT_USESOURCEFORMAT_APPLY" val="0"/>
</p:tagLst>
</file>

<file path=ppt/tags/tag1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6_3*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1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i*1_1_2"/>
  <p:tag name="KSO_WM_UNIT_INDEX" val="1_1_2"/>
  <p:tag name="KSO_WM_UNIT_LAYERLEVEL" val="1_1_1"/>
  <p:tag name="KSO_WM_UNIT_SUBTYPE" val="d"/>
  <p:tag name="KSO_WM_UNIT_TYPE" val="l_h_i"/>
  <p:tag name="KSO_WM_UNIT_USESOURCEFORMAT_APPLY" val="0"/>
</p:tagLst>
</file>

<file path=ppt/tags/tag1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i*1_2_1"/>
  <p:tag name="KSO_WM_UNIT_INDEX" val="1_2_1"/>
  <p:tag name="KSO_WM_UNIT_LAYERLEVEL" val="1_1_1"/>
  <p:tag name="KSO_WM_UNIT_LINE_FILL_TYPE" val="2"/>
  <p:tag name="KSO_WM_UNIT_LINE_FORE_SCHEMECOLOR_INDEX" val="6"/>
  <p:tag name="KSO_WM_UNIT_TEXT_FILL_FORE_SCHEMECOLOR_INDEX" val="13"/>
  <p:tag name="KSO_WM_UNIT_TEXT_FILL_TYPE" val="1"/>
  <p:tag name="KSO_WM_UNIT_TYPE" val="l_h_i"/>
  <p:tag name="KSO_WM_UNIT_USESOURCEFORMAT_APPLY" val="0"/>
</p:tagLst>
</file>

<file path=ppt/tags/tag1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6_3*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1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i*1_2_2"/>
  <p:tag name="KSO_WM_UNIT_INDEX" val="1_2_2"/>
  <p:tag name="KSO_WM_UNIT_LAYERLEVEL" val="1_1_1"/>
  <p:tag name="KSO_WM_UNIT_SUBTYPE" val="d"/>
  <p:tag name="KSO_WM_UNIT_TYPE" val="l_h_i"/>
  <p:tag name="KSO_WM_UNIT_USESOURCEFORMAT_APPLY" val="0"/>
</p:tagLst>
</file>

<file path=ppt/tags/tag1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i*1_3_1"/>
  <p:tag name="KSO_WM_UNIT_INDEX" val="1_3_1"/>
  <p:tag name="KSO_WM_UNIT_LAYERLEVEL" val="1_1_1"/>
  <p:tag name="KSO_WM_UNIT_LINE_FILL_TYPE" val="2"/>
  <p:tag name="KSO_WM_UNIT_LINE_FORE_SCHEMECOLOR_INDEX" val="7"/>
  <p:tag name="KSO_WM_UNIT_TEXT_FILL_FORE_SCHEMECOLOR_INDEX" val="13"/>
  <p:tag name="KSO_WM_UNIT_TEXT_FILL_TYPE" val="1"/>
  <p:tag name="KSO_WM_UNIT_TYPE" val="l_h_i"/>
  <p:tag name="KSO_WM_UNIT_USESOURCEFORMAT_APPLY" val="0"/>
</p:tagLst>
</file>

<file path=ppt/tags/tag1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6_3*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1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i*1_3_2"/>
  <p:tag name="KSO_WM_UNIT_INDEX" val="1_3_2"/>
  <p:tag name="KSO_WM_UNIT_LAYERLEVEL" val="1_1_1"/>
  <p:tag name="KSO_WM_UNIT_SUBTYPE" val="d"/>
  <p:tag name="KSO_WM_UNIT_TYPE" val="l_h_i"/>
  <p:tag name="KSO_WM_UNIT_USESOURCEFORMAT_APPLY" val="0"/>
</p:tagLst>
</file>

<file path=ppt/tags/tag1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i*1_4_1"/>
  <p:tag name="KSO_WM_UNIT_INDEX" val="1_4_1"/>
  <p:tag name="KSO_WM_UNIT_LAYERLEVEL" val="1_1_1"/>
  <p:tag name="KSO_WM_UNIT_LINE_FILL_TYPE" val="2"/>
  <p:tag name="KSO_WM_UNIT_LINE_FORE_SCHEMECOLOR_INDEX" val="8"/>
  <p:tag name="KSO_WM_UNIT_TEXT_FILL_FORE_SCHEMECOLOR_INDEX" val="13"/>
  <p:tag name="KSO_WM_UNIT_TEXT_FILL_TYPE" val="1"/>
  <p:tag name="KSO_WM_UNIT_TYPE" val="l_h_i"/>
  <p:tag name="KSO_WM_UNIT_USESOURCEFORMAT_APPLY" val="0"/>
</p:tagLst>
</file>

<file path=ppt/tags/tag1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6_3*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1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i*1_4_2"/>
  <p:tag name="KSO_WM_UNIT_INDEX" val="1_4_2"/>
  <p:tag name="KSO_WM_UNIT_LAYERLEVEL" val="1_1_1"/>
  <p:tag name="KSO_WM_UNIT_SUBTYPE" val="d"/>
  <p:tag name="KSO_WM_UNIT_TYPE" val="l_h_i"/>
  <p:tag name="KSO_WM_UNIT_USESOURCEFORMAT_APPLY" val="0"/>
</p:tagLst>
</file>

<file path=ppt/tags/tag143.xml><?xml version="1.0" encoding="utf-8"?>
<p:tagLst xmlns:p="http://schemas.openxmlformats.org/presentationml/2006/main">
  <p:tag name="KSO_WM_TEMPLATE_CATEGORY" val="custom"/>
  <p:tag name="KSO_WM_TEMPLATE_INDEX" val="20230230"/>
</p:tagLst>
</file>

<file path=ppt/tags/tag1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3_2"/>
  <p:tag name="KSO_WM_UNIT_INDEX" val="1_3_2"/>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1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6"/>
  <p:tag name="KSO_WM_UNIT_INDEX" val="1_3_6"/>
  <p:tag name="KSO_WM_UNIT_LAYERLEVEL" val="1_1_1"/>
  <p:tag name="KSO_WM_UNIT_TEXT_FILL_FORE_SCHEMECOLOR_INDEX" val="2"/>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5"/>
  <p:tag name="KSO_WM_UNIT_INDEX" val="1_3_5"/>
  <p:tag name="KSO_WM_UNIT_LAYERLEVEL" val="1_1_1"/>
  <p:tag name="KSO_WM_UNIT_TEXT_FILL_FORE_SCHEMECOLOR_INDEX" val="2"/>
  <p:tag name="KSO_WM_UNIT_TEXT_FILL_TYPE" val="1"/>
  <p:tag name="KSO_WM_UNIT_TYPE" val="l_h_i"/>
  <p:tag name="KSO_WM_UNIT_USESOURCEFORMAT_APPLY" val="0"/>
</p:tagLst>
</file>

<file path=ppt/tags/tag1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3_1"/>
  <p:tag name="KSO_WM_UNIT_INDEX" val="1_3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4_2"/>
  <p:tag name="KSO_WM_UNIT_INDEX" val="1_4_2"/>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1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1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6"/>
  <p:tag name="KSO_WM_UNIT_INDEX" val="1_4_6"/>
  <p:tag name="KSO_WM_UNIT_LAYERLEVEL" val="1_1_1"/>
  <p:tag name="KSO_WM_UNIT_TEXT_FILL_FORE_SCHEMECOLOR_INDEX" val="2"/>
  <p:tag name="KSO_WM_UNIT_TEXT_FILL_TYPE" val="1"/>
  <p:tag name="KSO_WM_UNIT_TYPE" val="l_h_i"/>
  <p:tag name="KSO_WM_UNIT_USESOURCEFORMAT_APPLY" val="0"/>
</p:tagLst>
</file>

<file path=ppt/tags/tag1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5"/>
  <p:tag name="KSO_WM_UNIT_INDEX" val="1_4_5"/>
  <p:tag name="KSO_WM_UNIT_LAYERLEVEL" val="1_1_1"/>
  <p:tag name="KSO_WM_UNIT_TEXT_FILL_FORE_SCHEMECOLOR_INDEX" val="2"/>
  <p:tag name="KSO_WM_UNIT_TEXT_FILL_TYPE" val="1"/>
  <p:tag name="KSO_WM_UNIT_TYPE" val="l_h_i"/>
  <p:tag name="KSO_WM_UNIT_USESOURCEFORMAT_APPLY" val="0"/>
</p:tagLst>
</file>

<file path=ppt/tags/tag1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4_1"/>
  <p:tag name="KSO_WM_UNIT_INDEX" val="1_4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6"/>
  <p:tag name="KSO_WM_UNIT_INDEX" val="1_1_6"/>
  <p:tag name="KSO_WM_UNIT_LAYERLEVEL" val="1_1_1"/>
  <p:tag name="KSO_WM_UNIT_TEXT_FILL_FORE_SCHEMECOLOR_INDEX" val="2"/>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5"/>
  <p:tag name="KSO_WM_UNIT_INDEX" val="1_1_5"/>
  <p:tag name="KSO_WM_UNIT_LAYERLEVEL" val="1_1_1"/>
  <p:tag name="KSO_WM_UNIT_TEXT_FILL_FORE_SCHEMECOLOR_INDEX" val="2"/>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1_1"/>
  <p:tag name="KSO_WM_UNIT_INDEX" val="1_1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2_2"/>
  <p:tag name="KSO_WM_UNIT_INDEX" val="1_2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6"/>
  <p:tag name="KSO_WM_UNIT_INDEX" val="1_2_6"/>
  <p:tag name="KSO_WM_UNIT_LAYERLEVEL" val="1_1_1"/>
  <p:tag name="KSO_WM_UNIT_TEXT_FILL_FORE_SCHEMECOLOR_INDEX" val="2"/>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5"/>
  <p:tag name="KSO_WM_UNIT_INDEX" val="1_2_5"/>
  <p:tag name="KSO_WM_UNIT_LAYERLEVEL" val="1_1_1"/>
  <p:tag name="KSO_WM_UNIT_TEXT_FILL_FORE_SCHEMECOLOR_INDEX" val="2"/>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2_1"/>
  <p:tag name="KSO_WM_UNIT_INDEX" val="1_2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Two"/>
  <p:tag name="KSO_WM_UNIT_TEXT_FILL_FORE_SCHEMECOLOR_INDEX" val="14"/>
  <p:tag name="KSO_WM_UNIT_TEXT_FILL_FORE_SCHEMECOLOR_INDEX_BRIGHTNESS" val="-0.25"/>
  <p:tag name="KSO_WM_UNIT_TEXT_FILL_TYPE" val="1"/>
  <p:tag name="KSO_WM_UNIT_TYPE" val="e"/>
  <p:tag name="KSO_WM_UNIT_VALUE" val="6"/>
</p:tagLst>
</file>

<file path=ppt/tags/tag173.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4.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1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91.xml><?xml version="1.0" encoding="utf-8"?>
<p:tagLst xmlns:p="http://schemas.openxmlformats.org/presentationml/2006/main">
  <p:tag name="KSO_WM_TEMPLATE_CATEGORY" val="custom"/>
  <p:tag name="KSO_WM_TEMPLATE_INDEX" val="20230230"/>
</p:tagLst>
</file>

<file path=ppt/tags/tag1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4*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9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4*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4*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4*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4*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4*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4*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4*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54_4*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5_1"/>
  <p:tag name="KSO_WM_UNIT_INDEX" val="1_5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54_4*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207.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Three"/>
  <p:tag name="KSO_WM_UNIT_TEXT_FILL_FORE_SCHEMECOLOR_INDEX" val="14"/>
  <p:tag name="KSO_WM_UNIT_TEXT_FILL_FORE_SCHEMECOLOR_INDEX_BRIGHTNESS" val="-0.25"/>
  <p:tag name="KSO_WM_UNIT_TEXT_FILL_TYPE" val="1"/>
  <p:tag name="KSO_WM_UNIT_TYPE" val="e"/>
  <p:tag name="KSO_WM_UNIT_VALUE" val="6"/>
</p:tagLst>
</file>

<file path=ppt/tags/tag208.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9.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21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2*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1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2*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1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2*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13.xml><?xml version="1.0" encoding="utf-8"?>
<p:tagLst xmlns:p="http://schemas.openxmlformats.org/presentationml/2006/main">
  <p:tag name="KSO_WM_TEMPLATE_CATEGORY" val="custom"/>
  <p:tag name="KSO_WM_TEMPLATE_INDEX" val="20230230"/>
</p:tagLst>
</file>

<file path=ppt/tags/tag21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1.7596062992125,&quot;width&quot;:723.0520472440944}"/>
  <p:tag name="KSO_WM_TAG_VERSION" val="3.0"/>
  <p:tag name="KSO_WM_TEMPLATE_CATEGORY" val="diagram"/>
  <p:tag name="KSO_WM_TEMPLATE_INDEX" val="20231314"/>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4_4*l_h_i*1_2_2"/>
  <p:tag name="KSO_WM_UNIT_INDEX" val="1_2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1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1.7596062992125,&quot;width&quot;:723.0520472440944}"/>
  <p:tag name="KSO_WM_TAG_VERSION" val="3.0"/>
  <p:tag name="KSO_WM_TEMPLATE_CATEGORY" val="diagram"/>
  <p:tag name="KSO_WM_TEMPLATE_INDEX" val="2023131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14_4*l_h_i*1_2_1"/>
  <p:tag name="KSO_WM_UNIT_INDEX" val="1_2_1"/>
  <p:tag name="KSO_WM_UNIT_LAYERLEVEL" val="1_1_1"/>
  <p:tag name="KSO_WM_UNIT_SHADOW_SCHEMECOLOR_INDEX" val="6"/>
  <p:tag name="KSO_WM_UNIT_SUBTYPE" val="d"/>
  <p:tag name="KSO_WM_UNIT_TEXT_FILL_FORE_SCHEMECOLOR_INDEX" val="2"/>
  <p:tag name="KSO_WM_UNIT_TEXT_FILL_TYPE" val="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1.7596062992125,&quot;width&quot;:723.0520472440944}"/>
  <p:tag name="KSO_WM_TAG_VERSION" val="3.0"/>
  <p:tag name="KSO_WM_TEMPLATE_CATEGORY" val="diagram"/>
  <p:tag name="KSO_WM_TEMPLATE_INDEX" val="20231314"/>
  <p:tag name="KSO_WM_UNIT_COMPATIBLE" val="0"/>
  <p:tag name="KSO_WM_UNIT_DIAGRAM_ISNUMVISUAL" val="0"/>
  <p:tag name="KSO_WM_UNIT_DIAGRAM_ISREFERUNIT" val="0"/>
  <p:tag name="KSO_WM_UNIT_HIGHLIGHT" val="0"/>
  <p:tag name="KSO_WM_UNIT_ID" val="diagram20231314_4*l_h_f*1_2_1"/>
  <p:tag name="KSO_WM_UNIT_INDEX" val="1_2_1"/>
  <p:tag name="KSO_WM_UNIT_LAYERLEVEL" val="1_1_1"/>
  <p:tag name="KSO_WM_UNIT_NOCLEAR" val="0"/>
  <p:tag name="KSO_WM_UNIT_PRESET_TEXT" val="单击此处输入你的正文"/>
  <p:tag name="KSO_WM_UNIT_SUBTYPE" val="a"/>
  <p:tag name="KSO_WM_UNIT_TEXT_FILL_FORE_SCHEMECOLOR_INDEX" val="13"/>
  <p:tag name="KSO_WM_UNIT_TEXT_FILL_TYPE" val="1"/>
  <p:tag name="KSO_WM_UNIT_TYPE" val="l_h_f"/>
  <p:tag name="KSO_WM_UNIT_USESOURCEFORMAT_APPLY" val="0"/>
</p:tagLst>
</file>

<file path=ppt/tags/tag2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1.7596062992125,&quot;width&quot;:723.0520472440944}"/>
  <p:tag name="KSO_WM_TAG_VERSION" val="3.0"/>
  <p:tag name="KSO_WM_TEMPLATE_CATEGORY" val="diagram"/>
  <p:tag name="KSO_WM_TEMPLATE_INDEX" val="20231314"/>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4_4*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1.7596062992125,&quot;width&quot;:723.0520472440944}"/>
  <p:tag name="KSO_WM_TAG_VERSION" val="3.0"/>
  <p:tag name="KSO_WM_TEMPLATE_CATEGORY" val="diagram"/>
  <p:tag name="KSO_WM_TEMPLATE_INDEX" val="2023131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14_4*l_h_i*1_3_1"/>
  <p:tag name="KSO_WM_UNIT_INDEX" val="1_3_1"/>
  <p:tag name="KSO_WM_UNIT_LAYERLEVEL" val="1_1_1"/>
  <p:tag name="KSO_WM_UNIT_SHADOW_SCHEMECOLOR_INDEX" val="7"/>
  <p:tag name="KSO_WM_UNIT_SUBTYPE" val="d"/>
  <p:tag name="KSO_WM_UNIT_TEXT_FILL_FORE_SCHEMECOLOR_INDEX" val="2"/>
  <p:tag name="KSO_WM_UNIT_TEXT_FILL_TYPE" val="1"/>
  <p:tag name="KSO_WM_UNIT_TYPE" val="l_h_i"/>
  <p:tag name="KSO_WM_UNIT_USESOURCEFORMAT_APPLY" val="0"/>
</p:tagLst>
</file>

<file path=ppt/tags/tag21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1.7596062992125,&quot;width&quot;:723.0520472440944}"/>
  <p:tag name="KSO_WM_TAG_VERSION" val="3.0"/>
  <p:tag name="KSO_WM_TEMPLATE_CATEGORY" val="diagram"/>
  <p:tag name="KSO_WM_TEMPLATE_INDEX" val="20231314"/>
  <p:tag name="KSO_WM_UNIT_COMPATIBLE" val="0"/>
  <p:tag name="KSO_WM_UNIT_DIAGRAM_ISNUMVISUAL" val="0"/>
  <p:tag name="KSO_WM_UNIT_DIAGRAM_ISREFERUNIT" val="0"/>
  <p:tag name="KSO_WM_UNIT_HIGHLIGHT" val="0"/>
  <p:tag name="KSO_WM_UNIT_ID" val="diagram20231314_4*l_h_f*1_3_1"/>
  <p:tag name="KSO_WM_UNIT_INDEX" val="1_3_1"/>
  <p:tag name="KSO_WM_UNIT_LAYERLEVEL" val="1_1_1"/>
  <p:tag name="KSO_WM_UNIT_NOCLEAR" val="0"/>
  <p:tag name="KSO_WM_UNIT_PRESET_TEXT" val="单击此处输入你的正文"/>
  <p:tag name="KSO_WM_UNIT_SUBTYPE" val="a"/>
  <p:tag name="KSO_WM_UNIT_TEXT_FILL_FORE_SCHEMECOLOR_INDEX" val="13"/>
  <p:tag name="KSO_WM_UNIT_TEXT_FILL_TYPE" val="1"/>
  <p:tag name="KSO_WM_UNIT_TYPE" val="l_h_f"/>
  <p:tag name="KSO_WM_UNIT_USESOURCEFORMAT_APPLY" val="0"/>
</p:tagLst>
</file>

<file path=ppt/tags/tag2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1.7596062992125,&quot;width&quot;:723.0520472440944}"/>
  <p:tag name="KSO_WM_TAG_VERSION" val="3.0"/>
  <p:tag name="KSO_WM_TEMPLATE_CATEGORY" val="diagram"/>
  <p:tag name="KSO_WM_TEMPLATE_INDEX" val="20231314"/>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4_4*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1.7596062992125,&quot;width&quot;:723.0520472440944}"/>
  <p:tag name="KSO_WM_TAG_VERSION" val="3.0"/>
  <p:tag name="KSO_WM_TEMPLATE_CATEGORY" val="diagram"/>
  <p:tag name="KSO_WM_TEMPLATE_INDEX" val="2023131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4_4*l_h_i*1_1_1"/>
  <p:tag name="KSO_WM_UNIT_INDEX" val="1_1_1"/>
  <p:tag name="KSO_WM_UNIT_LAYERLEVEL" val="1_1_1"/>
  <p:tag name="KSO_WM_UNIT_SHADOW_SCHEMECOLOR_INDEX" val="5"/>
  <p:tag name="KSO_WM_UNIT_SUBTYPE" val="d"/>
  <p:tag name="KSO_WM_UNIT_TEXT_FILL_FORE_SCHEMECOLOR_INDEX" val="2"/>
  <p:tag name="KSO_WM_UNIT_TEXT_FILL_TYPE" val="1"/>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1.7596062992125,&quot;width&quot;:723.0520472440944}"/>
  <p:tag name="KSO_WM_TAG_VERSION" val="3.0"/>
  <p:tag name="KSO_WM_TEMPLATE_CATEGORY" val="diagram"/>
  <p:tag name="KSO_WM_TEMPLATE_INDEX" val="20231314"/>
  <p:tag name="KSO_WM_UNIT_COMPATIBLE" val="0"/>
  <p:tag name="KSO_WM_UNIT_DIAGRAM_ISNUMVISUAL" val="0"/>
  <p:tag name="KSO_WM_UNIT_DIAGRAM_ISREFERUNIT" val="0"/>
  <p:tag name="KSO_WM_UNIT_HIGHLIGHT" val="0"/>
  <p:tag name="KSO_WM_UNIT_ID" val="diagram20231314_4*l_h_f*1_1_1"/>
  <p:tag name="KSO_WM_UNIT_INDEX" val="1_1_1"/>
  <p:tag name="KSO_WM_UNIT_LAYERLEVEL" val="1_1_1"/>
  <p:tag name="KSO_WM_UNIT_NOCLEAR" val="0"/>
  <p:tag name="KSO_WM_UNIT_PRESET_TEXT" val="单击此处输入你的正文"/>
  <p:tag name="KSO_WM_UNIT_SUBTYPE" val="a"/>
  <p:tag name="KSO_WM_UNIT_TEXT_FILL_FORE_SCHEMECOLOR_INDEX" val="13"/>
  <p:tag name="KSO_WM_UNIT_TEXT_FILL_TYPE" val="1"/>
  <p:tag name="KSO_WM_UNIT_TYPE" val="l_h_f"/>
  <p:tag name="KSO_WM_UNIT_USESOURCEFORMAT_APPLY" val="0"/>
</p:tagLst>
</file>

<file path=ppt/tags/tag2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1.7596062992125,&quot;width&quot;:723.0520472440944}"/>
  <p:tag name="KSO_WM_TAG_VERSION" val="3.0"/>
  <p:tag name="KSO_WM_TEMPLATE_CATEGORY" val="diagram"/>
  <p:tag name="KSO_WM_TEMPLATE_INDEX" val="20231314"/>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4_4*l_h_i*1_5_2"/>
  <p:tag name="KSO_WM_UNIT_INDEX" val="1_5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1.7596062992125,&quot;width&quot;:723.0520472440944}"/>
  <p:tag name="KSO_WM_TAG_VERSION" val="3.0"/>
  <p:tag name="KSO_WM_TEMPLATE_CATEGORY" val="diagram"/>
  <p:tag name="KSO_WM_TEMPLATE_INDEX" val="20231314"/>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14_4*l_h_i*1_5_1"/>
  <p:tag name="KSO_WM_UNIT_INDEX" val="1_5_1"/>
  <p:tag name="KSO_WM_UNIT_LAYERLEVEL" val="1_1_1"/>
  <p:tag name="KSO_WM_UNIT_SHADOW_SCHEMECOLOR_INDEX" val="9"/>
  <p:tag name="KSO_WM_UNIT_SUBTYPE" val="d"/>
  <p:tag name="KSO_WM_UNIT_TEXT_FILL_FORE_SCHEMECOLOR_INDEX" val="2"/>
  <p:tag name="KSO_WM_UNIT_TEXT_FILL_TYPE" val="1"/>
  <p:tag name="KSO_WM_UNIT_TYPE" val="l_h_i"/>
  <p:tag name="KSO_WM_UNIT_USESOURCEFORMAT_APPLY" val="0"/>
</p:tagLst>
</file>

<file path=ppt/tags/tag2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1.7596062992125,&quot;width&quot;:723.0520472440944}"/>
  <p:tag name="KSO_WM_TAG_VERSION" val="3.0"/>
  <p:tag name="KSO_WM_TEMPLATE_CATEGORY" val="diagram"/>
  <p:tag name="KSO_WM_TEMPLATE_INDEX" val="20231314"/>
  <p:tag name="KSO_WM_UNIT_COMPATIBLE" val="0"/>
  <p:tag name="KSO_WM_UNIT_DIAGRAM_ISNUMVISUAL" val="0"/>
  <p:tag name="KSO_WM_UNIT_DIAGRAM_ISREFERUNIT" val="0"/>
  <p:tag name="KSO_WM_UNIT_HIGHLIGHT" val="0"/>
  <p:tag name="KSO_WM_UNIT_ID" val="diagram20231314_4*l_h_f*1_5_1"/>
  <p:tag name="KSO_WM_UNIT_INDEX" val="1_5_1"/>
  <p:tag name="KSO_WM_UNIT_LAYERLEVEL" val="1_1_1"/>
  <p:tag name="KSO_WM_UNIT_NOCLEAR" val="0"/>
  <p:tag name="KSO_WM_UNIT_PRESET_TEXT" val="单击此处输入你的正文"/>
  <p:tag name="KSO_WM_UNIT_SUBTYPE" val="a"/>
  <p:tag name="KSO_WM_UNIT_TEXT_FILL_FORE_SCHEMECOLOR_INDEX" val="13"/>
  <p:tag name="KSO_WM_UNIT_TEXT_FILL_TYPE" val="1"/>
  <p:tag name="KSO_WM_UNIT_TYPE" val="l_h_f"/>
  <p:tag name="KSO_WM_UNIT_USESOURCEFORMAT_APPLY" val="0"/>
</p:tagLst>
</file>

<file path=ppt/tags/tag2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1.7596062992125,&quot;width&quot;:723.0520472440944}"/>
  <p:tag name="KSO_WM_TAG_VERSION" val="3.0"/>
  <p:tag name="KSO_WM_TEMPLATE_CATEGORY" val="diagram"/>
  <p:tag name="KSO_WM_TEMPLATE_INDEX" val="20231314"/>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4_4*l_h_i*1_4_2"/>
  <p:tag name="KSO_WM_UNIT_INDEX" val="1_4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1.7596062992125,&quot;width&quot;:723.0520472440944}"/>
  <p:tag name="KSO_WM_TAG_VERSION" val="3.0"/>
  <p:tag name="KSO_WM_TEMPLATE_CATEGORY" val="diagram"/>
  <p:tag name="KSO_WM_TEMPLATE_INDEX" val="2023131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14_4*l_h_i*1_4_1"/>
  <p:tag name="KSO_WM_UNIT_INDEX" val="1_4_1"/>
  <p:tag name="KSO_WM_UNIT_LAYERLEVEL" val="1_1_1"/>
  <p:tag name="KSO_WM_UNIT_SHADOW_SCHEMECOLOR_INDEX" val="8"/>
  <p:tag name="KSO_WM_UNIT_SUBTYPE" val="d"/>
  <p:tag name="KSO_WM_UNIT_TEXT_FILL_FORE_SCHEMECOLOR_INDEX" val="2"/>
  <p:tag name="KSO_WM_UNIT_TEXT_FILL_TYPE" val="1"/>
  <p:tag name="KSO_WM_UNIT_TYPE" val="l_h_i"/>
  <p:tag name="KSO_WM_UNIT_USESOURCEFORMAT_APPLY" val="0"/>
</p:tagLst>
</file>

<file path=ppt/tags/tag2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1.7596062992125,&quot;width&quot;:723.0520472440944}"/>
  <p:tag name="KSO_WM_TAG_VERSION" val="3.0"/>
  <p:tag name="KSO_WM_TEMPLATE_CATEGORY" val="diagram"/>
  <p:tag name="KSO_WM_TEMPLATE_INDEX" val="20231314"/>
  <p:tag name="KSO_WM_UNIT_COMPATIBLE" val="0"/>
  <p:tag name="KSO_WM_UNIT_DIAGRAM_ISNUMVISUAL" val="0"/>
  <p:tag name="KSO_WM_UNIT_DIAGRAM_ISREFERUNIT" val="0"/>
  <p:tag name="KSO_WM_UNIT_HIGHLIGHT" val="0"/>
  <p:tag name="KSO_WM_UNIT_ID" val="diagram20231314_4*l_h_f*1_4_1"/>
  <p:tag name="KSO_WM_UNIT_INDEX" val="1_4_1"/>
  <p:tag name="KSO_WM_UNIT_LAYERLEVEL" val="1_1_1"/>
  <p:tag name="KSO_WM_UNIT_NOCLEAR" val="0"/>
  <p:tag name="KSO_WM_UNIT_PRESET_TEXT" val="单击此处输入你的正文"/>
  <p:tag name="KSO_WM_UNIT_SUBTYPE" val="a"/>
  <p:tag name="KSO_WM_UNIT_TEXT_FILL_FORE_SCHEMECOLOR_INDEX" val="13"/>
  <p:tag name="KSO_WM_UNIT_TEXT_FILL_TYPE" val="1"/>
  <p:tag name="KSO_WM_UNIT_TYPE" val="l_h_f"/>
  <p:tag name="KSO_WM_UNIT_USESOURCEFORMAT_APPLY" val="0"/>
</p:tagLst>
</file>

<file path=ppt/tags/tag229.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Four"/>
  <p:tag name="KSO_WM_UNIT_TEXT_FILL_FORE_SCHEMECOLOR_INDEX" val="14"/>
  <p:tag name="KSO_WM_UNIT_TEXT_FILL_FORE_SCHEMECOLOR_INDEX_BRIGHTNESS" val="-0.25"/>
  <p:tag name="KSO_WM_UNIT_TEXT_FILL_TYPE" val="1"/>
  <p:tag name="KSO_WM_UNIT_TYPE" val="e"/>
  <p:tag name="KSO_WM_UNIT_VALUE" val="6"/>
</p:tagLst>
</file>

<file path=ppt/tags/tag230.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31.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2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1_1"/>
  <p:tag name="KSO_WM_UNIT_INDEX" val="1_1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2_1"/>
  <p:tag name="KSO_WM_UNIT_INDEX" val="1_2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2_2"/>
  <p:tag name="KSO_WM_UNIT_INDEX" val="1_2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3_1"/>
  <p:tag name="KSO_WM_UNIT_INDEX" val="1_3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4_1"/>
  <p:tag name="KSO_WM_UNIT_INDEX" val="1_4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4_2"/>
  <p:tag name="KSO_WM_UNIT_INDEX" val="1_4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44.xml><?xml version="1.0" encoding="utf-8"?>
<p:tagLst xmlns:p="http://schemas.openxmlformats.org/presentationml/2006/main">
  <p:tag name="KSO_WM_TEMPLATE_CATEGORY" val="custom"/>
  <p:tag name="KSO_WM_TEMPLATE_INDEX" val="20230230"/>
</p:tagLst>
</file>

<file path=ppt/tags/tag2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5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1">
      <a:dk1>
        <a:srgbClr val="000000"/>
      </a:dk1>
      <a:lt1>
        <a:srgbClr val="FFFFFF"/>
      </a:lt1>
      <a:dk2>
        <a:srgbClr val="3F4D63"/>
      </a:dk2>
      <a:lt2>
        <a:srgbClr val="E7F0FD"/>
      </a:lt2>
      <a:accent1>
        <a:srgbClr val="116CEE"/>
      </a:accent1>
      <a:accent2>
        <a:srgbClr val="1B7ED6"/>
      </a:accent2>
      <a:accent3>
        <a:srgbClr val="268FBE"/>
      </a:accent3>
      <a:accent4>
        <a:srgbClr val="30A1A6"/>
      </a:accent4>
      <a:accent5>
        <a:srgbClr val="3BB28E"/>
      </a:accent5>
      <a:accent6>
        <a:srgbClr val="45C476"/>
      </a:accent6>
      <a:hlink>
        <a:srgbClr val="0563C1"/>
      </a:hlink>
      <a:folHlink>
        <a:srgbClr val="954F72"/>
      </a:folHlink>
    </a:clrScheme>
    <a:fontScheme name="自定义 13">
      <a:majorFont>
        <a:latin typeface="MiSans Heavy"/>
        <a:ea typeface="MiSans Heavy"/>
        <a:cs typeface="Arial"/>
      </a:majorFont>
      <a:minorFont>
        <a:latin typeface="MiSans Light"/>
        <a:ea typeface="MiSans Light"/>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prstDash val="solid"/>
        </a:ln>
        <a:effectLst>
          <a:outerShdw blurRad="203200" dist="101600" dir="8100000" algn="tr" rotWithShape="0">
            <a:srgbClr val="FF5DA9">
              <a:alpha val="10000"/>
            </a:srgbClr>
          </a:outerShdw>
        </a:effec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6</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16</vt:i4>
      </vt:variant>
    </vt:vector>
  </HeadingPairs>
  <TitlesOfParts>
    <vt:vector baseType="lpstr" size="23">
      <vt:lpstr>Arial</vt:lpstr>
      <vt:lpstr>Calibri</vt:lpstr>
      <vt:lpstr>MiSans Heavy</vt:lpstr>
      <vt:lpstr>MiSans Light</vt:lpstr>
      <vt:lpstr>Wingdings</vt:lpstr>
      <vt:lpstr>Calibri Light</vt:lpstr>
      <vt:lpstr>Office Theme</vt:lpstr>
      <vt:lpstr>教师数字素养提升发展</vt:lpstr>
      <vt:lpstr>目录</vt:lpstr>
      <vt:lpstr>教师数字素养的重要性</vt:lpstr>
      <vt:lpstr>推进教育数字化战略行动</vt:lpstr>
      <vt:lpstr>提升教师利用数字技术优化、创新和变革教育教学活动的意识、能力和责任</vt:lpstr>
      <vt:lpstr>教师数字素养标准</vt:lpstr>
      <vt:lpstr>教育部发布的《教师数字素养》标准</vt:lpstr>
      <vt:lpstr>教师数字素养标准</vt:lpstr>
      <vt:lpstr>教师数字素养标准</vt:lpstr>
      <vt:lpstr>数字化意识</vt:lpstr>
      <vt:lpstr>数字化意识</vt:lpstr>
      <vt:lpstr>重点指向了教师对数字技术价值、应用意愿和资源认知等内容</vt:lpstr>
      <vt:lpstr>数字技术知识与技能</vt:lpstr>
      <vt:lpstr>包括数字技术知识和数字技术技能2个维度</vt:lpstr>
      <vt:lpstr>重点对数字技术原理、资源选择策略和使用方法进行了能力描述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2024-09-26T16:35:47.793</cp:lastPrinted>
  <dcterms:created xsi:type="dcterms:W3CDTF">2024-09-26T08:35:47Z</dcterms:created>
  <dcterms:modified xsi:type="dcterms:W3CDTF">2024-09-26T08:35:50Z</dcterms:modified>
</cp:coreProperties>
</file>