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8BCCD-2787-429E-8BFA-341CA2E90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3737-1AD1-4163-9908-FD901D943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6B13D-81AC-41A6-BADD-1BB346C2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D7DF1-8046-41C7-B5C1-4169DE03A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0CA175-4088-4967-9ACB-CFD3A2C7B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042E3-BEF8-4EC6-97E1-A772ADE3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EBC81-52D2-482D-9F0A-5F6F63FA7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3C4DA-9CE0-4E59-8C16-868FA90D7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1F796-EF1B-43A9-9F65-0AB9F206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E43EB-95D1-4471-BDB8-CFBF9B04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485C0-6854-40CE-89EF-D880A9384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99" r:id="rId2"/>
    <p:sldLayoutId id="2147484500" r:id="rId3"/>
    <p:sldLayoutId id="2147484501" r:id="rId4"/>
    <p:sldLayoutId id="2147484502" r:id="rId5"/>
    <p:sldLayoutId id="2147484503" r:id="rId6"/>
    <p:sldLayoutId id="2147484504" r:id="rId7"/>
    <p:sldLayoutId id="2147484505" r:id="rId8"/>
    <p:sldLayoutId id="2147484506" r:id="rId9"/>
    <p:sldLayoutId id="2147484507" r:id="rId10"/>
    <p:sldLayoutId id="214748450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4065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短视频企业号运营方案：制作受众喜爱的搞笑短视频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了解受众需求和喜好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创意策划和剧本编写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视频制作和后期处理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内容推广和运营策略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持续创新和优化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了解受众需求和喜好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研究目标受众的特点</a:t>
            </a:r>
            <a:endParaRPr lang="zh-CN" altLang="en-US"/>
          </a:p>
        </p:txBody>
      </p:sp>
      <p:sp>
        <p:nvSpPr>
          <p:cNvPr id="1048970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对搞笑短视频的期待和需求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0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对搞笑短视频的喜好程度和观看习惯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兴趣爱好、生活习惯、消费习惯等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2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年龄、性别、职业等基本信息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分析受众喜爱的搞笑短视频类型</a:t>
            </a:r>
            <a:endParaRPr lang="zh-CN" altLang="en-US"/>
          </a:p>
        </p:txBody>
      </p:sp>
      <p:sp>
        <p:nvSpPr>
          <p:cNvPr id="1049032" name="矩形 3"/>
          <p:cNvSpPr/>
          <p:nvPr>
            <p:custDataLst>
              <p:tags r:id="rId2"/>
            </p:custDataLst>
          </p:nvPr>
        </p:nvSpPr>
        <p:spPr>
          <a:xfrm>
            <a:off x="972637" y="167459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3"/>
          <p:cNvSpPr/>
          <p:nvPr>
            <p:custDataLst>
              <p:tags r:id="rId3"/>
            </p:custDataLst>
          </p:nvPr>
        </p:nvSpPr>
        <p:spPr>
          <a:xfrm>
            <a:off x="608330" y="167459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搞笑类型：幽默、讽刺、夸张、荒诞等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39"/>
          <p:cNvSpPr/>
          <p:nvPr>
            <p:custDataLst>
              <p:tags r:id="rId5"/>
            </p:custDataLst>
          </p:nvPr>
        </p:nvSpPr>
        <p:spPr>
          <a:xfrm>
            <a:off x="972637" y="314849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5"/>
          <p:cNvSpPr/>
          <p:nvPr>
            <p:custDataLst>
              <p:tags r:id="rId6"/>
            </p:custDataLst>
          </p:nvPr>
        </p:nvSpPr>
        <p:spPr>
          <a:xfrm>
            <a:off x="608330" y="314849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视频长度：15秒至1分钟为宜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12"/>
          <p:cNvSpPr/>
          <p:nvPr>
            <p:custDataLst>
              <p:tags r:id="rId8"/>
            </p:custDataLst>
          </p:nvPr>
        </p:nvSpPr>
        <p:spPr>
          <a:xfrm>
            <a:off x="972637" y="462240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7"/>
          <p:cNvSpPr/>
          <p:nvPr>
            <p:custDataLst>
              <p:tags r:id="rId9"/>
            </p:custDataLst>
          </p:nvPr>
        </p:nvSpPr>
        <p:spPr>
          <a:xfrm>
            <a:off x="608330" y="462240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内容主题：日常生活、职场、家庭、朋友等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9"/>
          <p:cNvSpPr/>
          <p:nvPr>
            <p:custDataLst>
              <p:tags r:id="rId11"/>
            </p:custDataLst>
          </p:nvPr>
        </p:nvSpPr>
        <p:spPr>
          <a:xfrm>
            <a:off x="6659169" y="167459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26"/>
          <p:cNvSpPr/>
          <p:nvPr>
            <p:custDataLst>
              <p:tags r:id="rId12"/>
            </p:custDataLst>
          </p:nvPr>
        </p:nvSpPr>
        <p:spPr>
          <a:xfrm>
            <a:off x="6294862" y="167459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表现形式：真人表演、动画、图文等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64"/>
          <p:cNvSpPr/>
          <p:nvPr>
            <p:custDataLst>
              <p:tags r:id="rId14"/>
            </p:custDataLst>
          </p:nvPr>
        </p:nvSpPr>
        <p:spPr>
          <a:xfrm>
            <a:off x="6659169" y="314849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65"/>
          <p:cNvSpPr/>
          <p:nvPr>
            <p:custDataLst>
              <p:tags r:id="rId15"/>
            </p:custDataLst>
          </p:nvPr>
        </p:nvSpPr>
        <p:spPr>
          <a:xfrm>
            <a:off x="6294862" y="314849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音乐和音效：选择欢快、有趣的音乐和音效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67"/>
          <p:cNvSpPr/>
          <p:nvPr>
            <p:custDataLst>
              <p:tags r:id="rId17"/>
            </p:custDataLst>
          </p:nvPr>
        </p:nvSpPr>
        <p:spPr>
          <a:xfrm>
            <a:off x="6659169" y="462240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68"/>
          <p:cNvSpPr/>
          <p:nvPr>
            <p:custDataLst>
              <p:tags r:id="rId18"/>
            </p:custDataLst>
          </p:nvPr>
        </p:nvSpPr>
        <p:spPr>
          <a:xfrm>
            <a:off x="6294862" y="462240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字幕和特效：适当添加字幕和特效，增强视觉效果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了解受众的观看习惯和需求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了解受众对搞笑短视频的喜好，如题材、风格、演员等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调查受众的年龄、性别、职业等基本信息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分析受众的观看时间、频率、时长等观看习惯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研究受众对搞笑短视频的互动行为，如点赞、评论、分享等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创意策划和剧本编写</a:t>
            </a:r>
            <a:endParaRPr lang="zh-CN" altLang="en-US"/>
          </a:p>
        </p:txBody>
      </p:sp>
      <p:sp>
        <p:nvSpPr>
          <p:cNvPr id="104916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确定短视频的主题和风格</a:t>
            </a:r>
            <a:endParaRPr lang="zh-CN" altLang="en-US"/>
          </a:p>
        </p:txBody>
      </p:sp>
      <p:sp>
        <p:nvSpPr>
          <p:cNvPr id="10492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主题选择：根据受众喜好和流行趋势，选择搞笑、生活、娱乐等主题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创意策划：根据主题和风格，策划出有趣、新颖、吸引人的创意点子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剧本编写：根据创意策划，编写出符合主题和风格的剧本，包括角色设定、情节安排、对话设计等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风格定位：确定短视频的风格，如幽默搞笑、轻松愉快、温馨感人等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创意构思和剧情设计</a:t>
            </a:r>
            <a:endParaRPr lang="zh-CN" altLang="en-US"/>
          </a:p>
        </p:txBody>
      </p:sp>
      <p:sp>
        <p:nvSpPr>
          <p:cNvPr id="10492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2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创意来源：生活、网络、热点事件等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构思方法：头脑风暴、思维导图、故事板等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4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剧情设计：角色设定、情节推进、冲突解决等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6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创新点：独特的视角、新颖的题材、出人意料的结局等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编写有趣的对话和情节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972637" y="167459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608330" y="167459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角色设定：明确角色性格、背景和关系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972637" y="314849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608330" y="314849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对话设计：符合角色性格，幽默风趣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972637" y="462240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608330" y="462240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情节构思：新颖独特，引人入胜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6659169" y="167459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6294862" y="167459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冲突解决：合理巧妙，符合逻辑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64"/>
          <p:cNvSpPr/>
          <p:nvPr>
            <p:custDataLst>
              <p:tags r:id="rId14"/>
            </p:custDataLst>
          </p:nvPr>
        </p:nvSpPr>
        <p:spPr>
          <a:xfrm>
            <a:off x="6659169" y="314849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65"/>
          <p:cNvSpPr/>
          <p:nvPr>
            <p:custDataLst>
              <p:tags r:id="rId15"/>
            </p:custDataLst>
          </p:nvPr>
        </p:nvSpPr>
        <p:spPr>
          <a:xfrm>
            <a:off x="6294862" y="314849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结尾设计：出人意料，留下悬念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视频制作和后期处理</a:t>
            </a:r>
            <a:endParaRPr lang="zh-CN" altLang="en-US"/>
          </a:p>
        </p:txBody>
      </p:sp>
      <p:sp>
        <p:nvSpPr>
          <p:cNvPr id="10494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https://d.book118.com/438034065112006036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宋体</vt:lpstr>
      <vt:lpstr>微软雅黑</vt:lpstr>
      <vt:lpstr>Office Theme</vt:lpstr>
      <vt:lpstr>短视频企业号运营方案：制作受众喜爱的搞笑短视频</vt:lpstr>
      <vt:lpstr>目录</vt:lpstr>
      <vt:lpstr>单击添加文档标题</vt:lpstr>
      <vt:lpstr>了解受众需求和喜好</vt:lpstr>
      <vt:lpstr>研究目标受众的特点</vt:lpstr>
      <vt:lpstr>分析受众喜爱的搞笑短视频类型</vt:lpstr>
      <vt:lpstr>了解受众的观看习惯和需求</vt:lpstr>
      <vt:lpstr>创意策划和剧本编写</vt:lpstr>
      <vt:lpstr>确定短视频的主题和风格</vt:lpstr>
      <vt:lpstr>创意构思和剧情设计</vt:lpstr>
      <vt:lpstr>编写有趣的对话和情节</vt:lpstr>
      <vt:lpstr>视频制作和后期处理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2024-09-16T03:53:12.212</cp:lastPrinted>
  <dcterms:created xsi:type="dcterms:W3CDTF">2024-09-15T19:53:12Z</dcterms:created>
  <dcterms:modified xsi:type="dcterms:W3CDTF">2024-09-15T19:53:14Z</dcterms:modified>
</cp:coreProperties>
</file>