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8BCF23-0D98-4947-B418-222FA17C8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CE5A03-C18E-4F00-B54F-E84814EAA8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425AFE-A6DD-439F-8AAD-7540DC858C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8A340B-60FE-45D7-85D6-436A90DDA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E83CDD-89F9-4DC3-92D8-BDF0E764C8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499B06-09EF-4F0D-BFA4-6197D9CA34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9BA534-7295-4804-A679-93E0A7F162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5F203B-79E2-46B5-961B-2D6C67DE6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D9D490-2054-4086-BD45-53C47324EA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68B33-3567-4D56-A6E9-504686925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D93DED-BAF4-4A01-A5D0-E2EA894B7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34075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28教师培训中的教育心理学理论与实践</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2023-12-20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教育心理学概述</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教育心理学理论基础</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教育心理学实践应用</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教师培训中的教育心理学课程设计</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教育心理学在教师职业发展中的作用</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教育心理学概述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教育心理学是研究教育和教学过程中教育者和受教育者心理活动现象及其产生和变化规律的心理学分支。它是一门介于教育科学和心理科学之间的边缘学科。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教育心理学在19世纪末才成为一门独立的学科，但历史上的许多教育家已能够在教育实践中自觉地根据人的心理状态有针对性地进行教学。中国古代教育家孔子就提出“不愤不启，不悱不发”的启发式教学方法。古希腊的苏格拉底也提出“我不是给人知识，而是使知识自己产生的产婆”这样的教育心理学思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教育心理学的定义与发展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任务</a:t>
            </a:r>
            <a:endParaRPr lang="en-US" sz="1100"/>
          </a:p>
        </p:txBody>
      </p:sp>
      <p:sp>
        <p:nvSpPr>
          <p:cNvPr id="9" name="AutoShape 9"/>
          <p:cNvSpPr/>
          <p:nvPr/>
        </p:nvSpPr>
        <p:spPr>
          <a:xfrm>
            <a:off x="1199338" y="4309545"/>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教育心理学的任务是揭示教育过程中学生的心理活动规律，提出相应的教育教学原则和方法，帮助教育者更好地理解和指导学生的学习和发展。</a:t>
            </a:r>
            <a:endParaRPr lang="en-US" sz="1100"/>
          </a:p>
        </p:txBody>
      </p:sp>
      <p:sp>
        <p:nvSpPr>
          <p:cNvPr id="10" name="AutoShape 10"/>
          <p:cNvSpPr/>
          <p:nvPr/>
        </p:nvSpPr>
        <p:spPr>
          <a:xfrm>
            <a:off x="6258305" y="1738966"/>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研究对象</a:t>
            </a:r>
            <a:endParaRPr lang="en-US" sz="1100"/>
          </a:p>
        </p:txBody>
      </p:sp>
      <p:sp>
        <p:nvSpPr>
          <p:cNvPr id="11" name="AutoShape 11"/>
          <p:cNvSpPr/>
          <p:nvPr/>
        </p:nvSpPr>
        <p:spPr>
          <a:xfrm>
            <a:off x="6258305" y="2146237"/>
            <a:ext cx="4740456" cy="161028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solidFill>
                <a:latin typeface="Microsoft Yahei"/>
                <a:ea typeface="Microsoft Yahei"/>
                <a:cs typeface="Microsoft Yahei"/>
              </a:rPr>
              <a:t>教育心理学的研究对象是教育过程中的心理现象和规律，包括受教育者的各种心理现象及其变化和发展规律，以及教育者如何通过这些规律对受教育者进行有效的教育。</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教育心理学的研究对象与任务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127391" y="2241399"/>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教师培训中的教育心理学课程旨在帮助教师了解学生的心理特点和发展规律，掌握相应的教育教学原则和方法，提高教育教学效果。</a:t>
            </a:r>
            <a:endParaRPr lang="en-US" sz="1100"/>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教育心理学可以为教师培训提供科学的理论指导和实践方法，帮助教师更好地理解和指导学生的学习和发展，提高教师的教育教学能力和专业素养。同时，教育心理学也可以为教师培训提供有效的评估和反馈机制，帮助教师不断改进和完善自己的教育教学实践。</a:t>
            </a:r>
            <a:endParaRPr lang="en-US" sz="1100"/>
          </a:p>
        </p:txBody>
      </p:sp>
      <p:sp>
        <p:nvSpPr>
          <p:cNvPr id="6" name="AutoShape 6"/>
          <p:cNvSpPr/>
          <p:nvPr/>
        </p:nvSpPr>
        <p:spPr>
          <a:xfrm>
            <a:off x="2127391" y="1747914"/>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教师培训中的教育心理学</a:t>
            </a:r>
            <a:endParaRPr lang="en-US" sz="1100"/>
          </a:p>
        </p:txBody>
      </p:sp>
      <p:sp>
        <p:nvSpPr>
          <p:cNvPr id="7" name="AutoShape 7"/>
          <p:cNvSpPr/>
          <p:nvPr/>
        </p:nvSpPr>
        <p:spPr>
          <a:xfrm>
            <a:off x="2127391" y="371801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教育心理学对教师培训的意义</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教育心理学与教师培训的关系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教育心理学理论基础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srcRect l="11063" r="11063"/>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阐述儿童认知发展的四个阶段及其特点，强调儿童通过同化、顺应等过程主动建构知识。</a:t>
            </a:r>
            <a:endParaRPr lang="en-US" sz="1100"/>
          </a:p>
        </p:txBody>
      </p:sp>
      <p:sp>
        <p:nvSpPr>
          <p:cNvPr id="13" name="AutoShape 13"/>
          <p:cNvSpPr/>
          <p:nvPr/>
        </p:nvSpPr>
        <p:spPr>
          <a:xfrm>
            <a:off x="1352702" y="3980984"/>
            <a:ext cx="4276714" cy="122060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solidFill>
                <a:latin typeface="Microsoft Yahei"/>
                <a:ea typeface="Microsoft Yahei"/>
                <a:cs typeface="Microsoft Yahei"/>
              </a:rPr>
              <a:t>强调社会文化环境对儿童认知发展的重要性，提出“最近发展区”概念，关注教学与儿童发展的关系。</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1352702" y="1804117"/>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皮亚杰的认知发展理论</a:t>
            </a:r>
            <a:endParaRPr lang="en-US" sz="1100"/>
          </a:p>
        </p:txBody>
      </p:sp>
      <p:sp>
        <p:nvSpPr>
          <p:cNvPr id="19" name="AutoShape 19"/>
          <p:cNvSpPr/>
          <p:nvPr/>
        </p:nvSpPr>
        <p:spPr>
          <a:xfrm>
            <a:off x="1352702" y="359476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维果茨基的社会文化理论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认知发展理论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埃里克森的心理社会发展理论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阐述儿童情感发展的八个阶段及其任务，强调家庭、学校等社会环境对儿童情感发展的影响。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马斯洛的需求层次理论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提出人类需求的五个层次，包括生理需求、安全需求、归属和爱的需求、尊重需求以及自我实现需求，对儿童情感发展有重要指导意义。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情感发展理论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srcRect t="17350" b="17350"/>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8555446" y="2167006"/>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TextBox 7"/>
          <p:cNvSpPr txBox="1"/>
          <p:nvPr/>
        </p:nvSpPr>
        <p:spPr>
          <a:xfrm>
            <a:off x="8531634" y="4134414"/>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班杜拉的社会学习理论</a:t>
            </a:r>
            <a:endParaRPr lang="en-US" sz="1100"/>
          </a:p>
        </p:txBody>
      </p:sp>
      <p:sp>
        <p:nvSpPr>
          <p:cNvPr id="9" name="AutoShape 9"/>
          <p:cNvSpPr/>
          <p:nvPr/>
        </p:nvSpPr>
        <p:spPr>
          <a:xfrm>
            <a:off x="6612352" y="2883800"/>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强调观察学习和模仿在儿童社会化过程中的作用，提出自我效能感的概念。</a:t>
            </a:r>
            <a:endParaRPr lang="en-US" sz="1100"/>
          </a:p>
        </p:txBody>
      </p:sp>
      <p:sp>
        <p:nvSpPr>
          <p:cNvPr id="10" name="AutoShape 10"/>
          <p:cNvSpPr/>
          <p:nvPr/>
        </p:nvSpPr>
        <p:spPr>
          <a:xfrm>
            <a:off x="6612352" y="4489877"/>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哈贝马斯的交往行动理论</a:t>
            </a:r>
            <a:endParaRPr lang="en-US" sz="1100"/>
          </a:p>
        </p:txBody>
      </p:sp>
      <p:sp>
        <p:nvSpPr>
          <p:cNvPr id="11" name="AutoShape 11"/>
          <p:cNvSpPr/>
          <p:nvPr/>
        </p:nvSpPr>
        <p:spPr>
          <a:xfrm>
            <a:off x="6612352" y="4841681"/>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阐述人际交往中的言语行为和非言语行为，对儿童社会交往能力和情感表达的培养有启示作用。</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社会化发展理论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行为主义学习理论</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3691790" y="3956467"/>
            <a:ext cx="2551648"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认知主义学习理论</a:t>
            </a:r>
            <a:endParaRPr lang="en-US" sz="1100"/>
          </a:p>
        </p:txBody>
      </p:sp>
      <p:sp>
        <p:nvSpPr>
          <p:cNvPr id="5" name="AutoShape 5"/>
          <p:cNvSpPr/>
          <p:nvPr/>
        </p:nvSpPr>
        <p:spPr>
          <a:xfrm>
            <a:off x="3691790" y="4363738"/>
            <a:ext cx="2348077" cy="1594406"/>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关注学习者内部的认知过程，强调学习是知识结构的建立和组织。</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6377549" y="3956467"/>
            <a:ext cx="2539471"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人本主义学习理论</a:t>
            </a:r>
            <a:endParaRPr lang="en-US" sz="1100"/>
          </a:p>
        </p:txBody>
      </p:sp>
      <p:sp>
        <p:nvSpPr>
          <p:cNvPr id="8" name="AutoShape 8"/>
          <p:cNvSpPr/>
          <p:nvPr/>
        </p:nvSpPr>
        <p:spPr>
          <a:xfrm>
            <a:off x="6377550" y="4363738"/>
            <a:ext cx="2323724" cy="1594406"/>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强调学习者的主体性和自我实现，关注学习者的情感、态度和价值观。</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951249" y="4363738"/>
            <a:ext cx="2311548" cy="1594406"/>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以刺激-反应为基础，强调学习是通过不断试误和强化来形成的。</a:t>
            </a:r>
            <a:endParaRPr lang="en-US" sz="1100"/>
          </a:p>
        </p:txBody>
      </p:sp>
      <p:sp>
        <p:nvSpPr>
          <p:cNvPr id="11" name="AutoShape 11"/>
          <p:cNvSpPr/>
          <p:nvPr/>
        </p:nvSpPr>
        <p:spPr>
          <a:xfrm>
            <a:off x="9038940" y="3956467"/>
            <a:ext cx="255507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建构主义学习理论</a:t>
            </a:r>
            <a:endParaRPr lang="en-US" sz="1100"/>
          </a:p>
        </p:txBody>
      </p:sp>
      <p:sp>
        <p:nvSpPr>
          <p:cNvPr id="12" name="AutoShape 12"/>
          <p:cNvSpPr/>
          <p:nvPr/>
        </p:nvSpPr>
        <p:spPr>
          <a:xfrm>
            <a:off x="9038941" y="4363738"/>
            <a:ext cx="2323724" cy="1594406"/>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认为知识是学习者在特定情境下主动建构的，强调学习的社会性、情境性和主动性。</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教育心理学实践应用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851" b="19851"/>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009" b="2100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认知发展特点</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根据学生不同年龄阶段的认知发展特点，采用相应的教学策略，如直观教学、启发式教学等。</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情感发展特点</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关注学生的情感需求，创造积极的学习氛围，采用情感教学策略，如情感交流、情感支持等。</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社会性发展特点</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重视学生的社会交往能力，采用合作学习、角色扮演等教学策略，培养学生的团队协作和沟通能力。</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学生心理特点与教学策略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7605" b="7605"/>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内在动机的激发</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通过激发学生的学习兴趣、培养学生的自主学习能力等方式，激发学生的内在学习动机。</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外在动机的引导</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合理运用奖励和惩罚机制，引导学生关注学习结果，增强学生的外在学习动机。</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动机的维持</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持续关注学生的学习状态，及时调整教学策略，帮助学生维持积极的学习动机。</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学习动机的激发与维持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2" r="5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课堂管理与心理辅导</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课堂规则的制定与执行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制定明确的课堂规则，严格执行，确保课堂秩序井然。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学生问题行为的处理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关注学生问题行为背后的心理原因，采用心理辅导和行为矫正等方法进行处理。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学生心理健康的维护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定期开展心理健康教育活动，提供心理咨询服务，帮助学生维护心理健康。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https://d.book118.com/438034075053006045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2024-09-25T20:37:56.925</cp:lastPrinted>
  <dcterms:created xsi:type="dcterms:W3CDTF">2024-09-25T12:37:56Z</dcterms:created>
  <dcterms:modified xsi:type="dcterms:W3CDTF">2024-09-25T12:37:59Z</dcterms:modified>
</cp:coreProperties>
</file>