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ABF37-4E88-4423-B532-AD716F77C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1320D-C4ED-4154-87C7-72C1376DB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8FC3E-BEED-4E2D-B39A-635AB4566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206F3-6A90-48C1-A0E1-30CD88AE8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7EE12D-9E33-4FE0-9E1F-4787979EC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4B2BB7-D3BF-4056-9254-3E496E958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9ED302-5EEC-481E-B015-9660D178C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B2B6A-17F8-46D0-8D00-D5B38D93F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DDB30-87C3-42A9-A6E9-FD65CED72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AE124-0716-4518-8FE5-6C91A8B59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1744C-3C49-472B-BF37-FE55FABCB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34104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VB程序调试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2300">
              <a:solidFill>
                <a:srgbClr val="FFFFFF">
                  <a:alpha val="46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92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调试概述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VB程序错误排查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VB程序调试技巧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VB程序性能优化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调试工具与资源推荐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调试概述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80" b="56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调试是指在程序开发过程中，通过一系列技术手段定位和修复程序中的错误，以确保程序能够按照预期正确运行的过程。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调试的主要目的是发现、诊断和修复程序中的错误，提高程序的稳定性和可靠性，同时优化程序性能，提升用户体验。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调试定义与目的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调试目的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调试定义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语法错误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逻辑错误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运行时错误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接口错误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常见错误类型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由于编写代码时不遵循语法规则而产生的错误，如拼写错误、缺少分号等。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程序在运行过程中出现的错误，如变量未定义、数组越界、空指针引用等。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程序逻辑上的错误，导致程序无法按照预期执行，如条件判断错误、循环控制错误等。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程序与其他系统或组件交互时出现的错误，如参数不匹配、调用顺序错误等。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调试原则与方法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先定位问题再解决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在调试之前，首先要明确问题的症状和可能的原因，避免盲目尝试。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最小化测试案例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构造能够触发错误的简单测试案例，以便快速复现和定位问题。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调试原则与方法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通过单步执行代码，观察程序执行过程中的变量值变化和流程控制情况。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单步执行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在关键代码处设置断点，使程序在特定位置暂停执行，方便检查程序状态和变量值。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断点设置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调试原则与方法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在程序中添加日志输出语句，记录关键信息的执行情况和异常信息，便于后续分析。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输出日志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利用专门的调试工具进行内存检查、性能分析等操作，提高调试效率。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使用调试工具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调试原则与方法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VB程序错误排查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检查变量名、函数名、关键字等拼写是否正确。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拼写错误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检查是否缺少括号、引号、逗号等符号。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缺少符号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检查语句结构是否正确，如If语句、For语句等。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语句结构错误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语法错误排查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检查变量是否已定义并赋值。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变量未定义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检查变量和函数返回值的数据类型是否匹配。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数据类型不匹配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检查数组下标是否越界。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数组越界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运行时错误排查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算法错误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检查算法逻辑是否正确，如排序算法、查找算法等。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逻辑表达式错误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检查逻辑表达式是否正确，如条件判断、循环判断等。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数据处理错误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检查数据处理逻辑是否正确，如数据转换、数据计算等。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逻辑错误排查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VB程序调试技巧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断点设置与使用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当程序运行到设置了断点的代码行时，程序会自动暂停执行。此时，可以检查变量的值、调用堆栈等信息，以便进行调试。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断点使用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在VB程序中，断点是一种特殊的标记，用于在程序执行过程中暂停，以便开发者可以检查程序状态。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断点概念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在代码编辑器中，单击要设置断点的行号旁边的空白区域，或者在选中代码行后按F9键即可设置断点。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设置断点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https://d.book118.com/438034104114006032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2024-09-10T09:16:30.044</cp:lastPrinted>
  <dcterms:created xsi:type="dcterms:W3CDTF">2024-09-10T01:16:30Z</dcterms:created>
  <dcterms:modified xsi:type="dcterms:W3CDTF">2024-09-10T01:16:32Z</dcterms:modified>
</cp:coreProperties>
</file>