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AEF3F-1B6C-4E80-A801-960319BE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92342-C333-4889-8197-2A82B66B0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9615B-2163-4F4F-8C24-61CC844C0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1E2DD-C34A-4E79-8F94-801F6A91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0F4B2-D715-451A-B317-3C7E144F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4CC58D-F6C2-4B67-9F4C-92723BFBC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A13FE-E304-4FE5-8CA2-0BAD5C994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34E97-6EFE-4D60-B643-81825784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E20EE-E56D-4B93-8B30-90827BDF8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697A9-5EAD-4276-A8DE-842BA023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F6E26-7B9E-40A9-AEDD-42FC4BBD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4131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线性代数(含全部课后题详细答案)课件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矩阵运算与性质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向量空间与线性变换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线性方程组与矩阵分解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二次型与线性变换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线性代数应用实例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课后习题答案及解析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线性代数是一门研究线性方程组、向量空间、矩阵等数学对象的学科，其核心概念包括向量、矩阵、线性变换等。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线性代数具有封闭性、结合性和数乘满足结合律等性质，这些性质是线性代数的基本性质，也是其广泛应用于科学和工程领域的基础。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线性代数是数学的一个重要分支，是解决实际问题中线性问题的重要工具，如线性回归分析、数据分析等。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线性代数在计算机图形学、计算机视觉、机器学习等领域也有广泛应用，如矩阵变换、图像处理等。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线性代数的发展始于17世纪，随着数学的发展和实际应用的需要，线性代数逐渐成为一门独立的数学分支。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19世纪中叶，德国数学家克雷尔创立了线性代数的系统理论，为线性代数的发展奠定了基础。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20世纪以来，随着计算机科学的兴起和发展，线性代数得到了更广泛的应用和发展，成为数学学科中的重要分支之一。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矩阵运算与性质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91" r="275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矩阵的加法是指对应元素相加，得到一个新的矩阵。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矩阵的加法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数乘是指用一个数乘以矩阵中的每一个元素，得到一个新的矩阵。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矩阵的加法与数乘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36" b="167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矩阵的乘法是指两个矩阵相乘，得到一个新的矩阵。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一个方阵如果存在一个逆矩阵，那么这个逆矩阵与原矩阵相乘的结果是单位矩阵。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矩阵的乘法与逆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矩阵的逆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矩阵的乘法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矩阵的行列式是一个数值，表示由矩阵定义的平行多面体的体积。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矩阵的行列式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特征值是指满足$Ax = lambda x$的数$lambda$，其中$A$是矩阵，$x$是向量。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矩阵的行列式与特征值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矩阵的秩是指线性映射中最大的非零子式的阶数。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线性映射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线性映射是指保持向量加法和数乘不变的一种映射。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矩阵的秩与线性映射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向量空间与线性变换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向量空间是由满足一定条件的向量构成的集合，具有封闭性、结合性和数乘封闭性等性质。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向量空间是一个非空集合，其中的元素称为向量。这些向量满足一定的性质，如加法结合律、数乘结合律、数乘单位元等。封闭性是指向量空间中的加法和数乘运算不会改变集合的结构。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向量空间的定义与性质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https://d.book118.com/438034131031006031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2024-09-08T00:58:19.259</cp:lastPrinted>
  <dcterms:created xsi:type="dcterms:W3CDTF">2024-09-07T16:58:19Z</dcterms:created>
  <dcterms:modified xsi:type="dcterms:W3CDTF">2024-09-07T16:58:21Z</dcterms:modified>
</cp:coreProperties>
</file>