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C80D33-2CDB-487A-B3AB-817DE5746A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2D8FC0-238F-461C-BECD-1C0EA5BCAE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3E9686-32A2-46C1-A2D4-8F32982C36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811EC6-3E18-4325-95FD-347D9FF512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CF4DCC-55C1-429A-8D5E-D558BFA1B5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FFA834-5859-4FEB-8BCB-CD1A119EF4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3D7442-C9D6-497E-A0CA-AD9D422BEF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0E24EA-0CE7-43AF-AF1B-832FE66705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9CEA73-69C2-49D5-9618-76AB9818DF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CFB615-7737-4A15-87CD-7DF440CDF4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35C2C1-58C5-402C-9084-A24E20E77B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37005052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单片机UART串行接口课件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UART串行接口概述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单片机UART串行接口硬件设计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单片机UART串行接口软件编程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UART串行接口应用实例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UART串行接口常见问题及解决方案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UART串行接口概述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UART定义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UART（Universal Asynchronous Receiver/Transmitter），即通用异步收发传输器，是一种常见的串行通信协议。</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它用于在不同设备之间进行异步串行数据传输，常用于微控制器、计算机与其他设备之间的通信。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UART工作基于异步通信方式，数据传输不需要同步时钟。</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发送端将数据按照特定的波特率（baud rate）逐位发送，接收端根据相应的波特率逐位接收。</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UART通过起始位、数据位、奇偶校验位和停止位的组合来标识一个完整的传输单元。</a:t>
              </a:r>
            </a:p>
          </p:txBody>
        </p:sp>
      </p:grpSp>
      <p:pic>
        <p:nvPicPr>
          <p:cNvPr id="14" name="Picture 14"/>
          <p:cNvPicPr>
            <a:picLocks noChangeAspect="1"/>
          </p:cNvPicPr>
          <p:nvPr/>
        </p:nvPicPr>
        <p:blipFill>
          <a:blip r:embed="rId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2500" r="1250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UART工作原理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268" r="25268"/>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表示数据传输的开始，通常为高电平。</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起始位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紧跟在起始位之后，表示实际传输的数据。根据不同的设置，数据位可以是5位或8位。</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数据位</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用于错误检测，根据数据位计算校验和，并附加在数据位之后。</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奇偶校验位</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表示数据传输的结束，通常为低电平。</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停止位</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UART数据传输过程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单片机UART串行接口硬件设计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5981" r="598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接收器将接收到的串行数据流转换为并行数据，供单片机处理。</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UART接口电路是单片机中用于串行通信的电路，由发送器和接收器组成。</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发送器将并行数据转换为串行数据流，并通过发送线发送到外部设备。</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UART接口电路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36831" y="2181631"/>
            <a:ext cx="655436" cy="446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625"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61279" y="2181631"/>
            <a:ext cx="655436" cy="446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625"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08648" y="2181631"/>
            <a:ext cx="655436" cy="446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625"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UART接口芯片是一种专门用于实现串行通信的芯片，具有独立的发送器和接收器。</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UART接口芯片可以与单片机连接，实现串行通信功能，常用于实现与其他设备或计算机之间的数据传输。</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UART接口芯片具有独立的电源和地线，可以与单片机独立供电。</a:t>
            </a:r>
          </a:p>
        </p:txBody>
      </p:sp>
      <p:pic>
        <p:nvPicPr>
          <p:cNvPr id="14" name="Picture 14"/>
          <p:cNvPicPr>
            <a:picLocks noChangeAspect="1"/>
          </p:cNvPicPr>
          <p:nvPr/>
        </p:nvPicPr>
        <p:blipFill>
          <a:blip r:embed="rId2"/>
          <a:srcRect l="16267" r="16267"/>
          <a:stretch>
            <a:fillRect/>
          </a:stretch>
        </p:blipFill>
        <p:spPr>
          <a:xfrm>
            <a:off x="8376854"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UART接口芯片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UART接口可以通过串行数据线与单片机连接，实现数据传输。</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常见的连接方式包括直连线连接和交叉线连接，具体使用哪种连接方式取决于单片机的串行通信协议和外部设备的接口规范。</a:t>
            </a:r>
          </a:p>
        </p:txBody>
      </p:sp>
      <p:pic>
        <p:nvPicPr>
          <p:cNvPr id="6" name="Picture 6"/>
          <p:cNvPicPr>
            <a:picLocks noChangeAspect="1"/>
          </p:cNvPicPr>
          <p:nvPr/>
        </p:nvPicPr>
        <p:blipFill>
          <a:blip r:embed="rId2"/>
          <a:srcRect t="20319" b="20319"/>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在连接时，需要注意信号线的正负极性，避免连接错误导致通信失败或损坏设备。</a:t>
            </a:r>
          </a:p>
        </p:txBody>
      </p:sp>
      <p:pic>
        <p:nvPicPr>
          <p:cNvPr id="10" name="Picture 10"/>
          <p:cNvPicPr>
            <a:picLocks noChangeAspect="1"/>
          </p:cNvPicPr>
          <p:nvPr/>
        </p:nvPicPr>
        <p:blipFill>
          <a:blip r:embed="rId4"/>
          <a:srcRect t="7795" b="779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UART接口与单片机连接方式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https://d.book118.com/438037005052006023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2024-08-29T22:00:26.798</cp:lastPrinted>
  <dcterms:created xsi:type="dcterms:W3CDTF">2024-08-29T14:00:26Z</dcterms:created>
  <dcterms:modified xsi:type="dcterms:W3CDTF">2024-08-29T14:00:28Z</dcterms:modified>
</cp:coreProperties>
</file>