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585589F-140C-4AF2-BECB-B33B94F771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44B43A-98AB-41AE-BCCB-7DB1F1FFE7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B82D85-AE90-4ED5-A1B3-B6C587D614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53637F0-3373-49DE-86D9-C1E6A5D69A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F42FC5-1898-4A89-92F9-CECB350FDBA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5DC32F8-2406-488D-BA1B-B449824C200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5602A5-F6E4-4B63-9EF8-EEBA19C0DF5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5763E3-D58C-4665-8434-49A100AA1F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3FBE3D-7574-4D09-AD15-95092985BC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4FC5AD-87D1-4B98-9245-B3DC31ACB7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6B3531-01A1-4CD1-BD24-59D7B53BE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370060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alpha val="100000"/>
                  </a:schemeClr>
                </a:solidFill>
                <a:latin typeface="Microsoft Yahei"/>
                <a:ea typeface="Microsoft Yahei"/>
                <a:cs typeface="Microsoft Yahei"/>
              </a:rPr>
              <a:t>分子靶向治疗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分子靶向治疗概述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分子靶向治疗的方法与技术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分子靶向治疗的临床应用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分子靶向治疗的挑战与前景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分子靶向治疗的案例分析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分子靶向治疗概述</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7089" b="70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分子靶向治疗是一种针对特定分子靶点的治疗方法，通过抑制或调节特定分子的功能，达到治疗疾病的目的。</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高度选择性、针对性强、副作用较小，能够显著提高治疗效果和患者生存率。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起源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20世纪80年代，科学家发现了肿瘤细胞生长和扩散的分子机制，为分子靶向治疗奠定了基础。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发展历程</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随着生物技术的不断进步，越来越多的分子靶点被发现和验证，分子靶向治疗逐渐成为肿瘤治疗的重要手段。</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未来展望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随着基因组学、蛋白质组学等研究的深入，将会有更多有效的分子靶向药物问世，为患者带来更好的治疗选择。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分子靶向治疗的历史与发展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2493" r="249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9268" b="1926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分子靶向治疗的重要性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提高疗效</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与传统治疗方法相比，分子靶向治疗能够更精确地攻击肿瘤细胞，减少对正常细胞的损伤，从而提高治疗效果。</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改善生活质量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由于分子靶向治疗的副作用较小，患者耐受性好，有助于提高患者的生活质量。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推动医学研究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分子靶向治疗的研究推动了医学领域对疾病本质的认识，促进了相关学科的发展。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分子靶向治疗的方法与技术</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基因治疗是指通过改变人类基因的表达或修饰来治疗疾病的方法。它通常涉及将健康的基因导入患者的细胞中，以替代或补充缺陷基因的功能。</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基因治疗可以分为两大类：体细胞基因治疗和生殖细胞基因治疗。体细胞基因治疗是将健康的基因导入患者的体细胞中，而生殖细胞基因治疗则涉及修改人类的生殖细胞，以遗传方式传递给后代。</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基因治疗在某些遗传性疾病、肿瘤和其他疾病的治疗中显示出巨大的潜力。然而，目前大多数基因治疗仍处于临床试验阶段，并且面临着许多挑战，如安全性和有效性问题。</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9117" r="9117"/>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7065" r="7065"/>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7065" r="7065"/>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基因治疗</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811828" y="1585714"/>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003860" y="1688405"/>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抗体治疗是指利用抗体来治疗疾病的方法。抗体是免疫系统产生的一种蛋白质，可以识别并攻击外来物质，如病毒和细菌。</a:t>
            </a:r>
          </a:p>
        </p:txBody>
      </p:sp>
      <p:sp>
        <p:nvSpPr>
          <p:cNvPr id="4" name="AutoShape 4"/>
          <p:cNvSpPr/>
          <p:nvPr/>
        </p:nvSpPr>
        <p:spPr>
          <a:xfrm>
            <a:off x="811828" y="3104653"/>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03860" y="3207344"/>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抗体治疗可以通过多种方式进行，包括单克隆抗体、免疫球蛋白和抗体片段等。单克隆抗体是指通过杂交瘤技术产生的单一抗体，可以针对特定的疾病靶点。</a:t>
            </a:r>
          </a:p>
        </p:txBody>
      </p:sp>
      <p:sp>
        <p:nvSpPr>
          <p:cNvPr id="6" name="AutoShape 6"/>
          <p:cNvSpPr/>
          <p:nvPr/>
        </p:nvSpPr>
        <p:spPr>
          <a:xfrm>
            <a:off x="811828" y="4623592"/>
            <a:ext cx="98308" cy="120017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003860" y="4726283"/>
            <a:ext cx="565194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抗体治疗在肿瘤、自身免疫性疾病、感染性疾病和移植排斥反应等领域中显示出良好的疗效。然而，抗体治疗的成本较高，并且某些抗体可能会引起免疫反应或副作用。</a:t>
            </a:r>
          </a:p>
        </p:txBody>
      </p:sp>
      <p:pic>
        <p:nvPicPr>
          <p:cNvPr id="8" name="Picture 8"/>
          <p:cNvPicPr>
            <a:picLocks noChangeAspect="1"/>
          </p:cNvPicPr>
          <p:nvPr/>
        </p:nvPicPr>
        <p:blipFill>
          <a:blip r:embed="rId2">
            <a:alphaModFix/>
          </a:blip>
          <a:srcRect l="13292" r="13292"/>
          <a:stretch>
            <a:fillRect/>
          </a:stretch>
        </p:blipFill>
        <p:spPr>
          <a:xfrm>
            <a:off x="7082496" y="1585714"/>
            <a:ext cx="4305846" cy="4305846"/>
          </a:xfrm>
          <a:prstGeom prst="rect">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抗体治疗</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小分子抑制剂在治疗肿瘤、感染性疾病、神经性疾病和代谢性疾病等领域中显示出良好的疗效。然而，小分子抑制剂的特异性较差，可能会影响其他不相关的蛋白质，导致副作用。</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小分子抑制剂治疗是指利用小分子药物来抑制疾病相关蛋白的治疗方法。这些小分子药物通常比大分子药物更容易生产和运输，并且可以透过细胞膜进入细胞内。</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小分子抑制剂通常针对与疾病相关的酶、受体或信号转导蛋白等靶点。它们可以通过阻止蛋白质的活性或干扰蛋白质之间的相互作用来发挥治疗作用。</a:t>
            </a:r>
          </a:p>
        </p:txBody>
      </p:sp>
      <p:pic>
        <p:nvPicPr>
          <p:cNvPr id="12" name="Picture 12"/>
          <p:cNvPicPr>
            <a:picLocks noChangeAspect="1"/>
          </p:cNvPicPr>
          <p:nvPr/>
        </p:nvPicPr>
        <p:blipFill>
          <a:blip r:embed="rId2"/>
          <a:srcRect t="4762" b="4762"/>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4762" b="4762"/>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0395" b="10395"/>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小分子抑制剂治疗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15158" b="15158"/>
          <a:stretch>
            <a:fillRect/>
          </a:stretch>
        </p:blipFill>
        <p:spPr>
          <a:xfrm>
            <a:off x="387332" y="1711401"/>
            <a:ext cx="2396303" cy="1604591"/>
          </a:xfrm>
          <a:prstGeom prst="rect">
            <a:avLst/>
          </a:prstGeom>
        </p:spPr>
      </p:pic>
      <p:pic>
        <p:nvPicPr>
          <p:cNvPr id="23" name="Picture 23"/>
          <p:cNvPicPr>
            <a:picLocks noChangeAspect="1"/>
          </p:cNvPicPr>
          <p:nvPr/>
        </p:nvPicPr>
        <p:blipFill>
          <a:blip r:embed="rId3"/>
          <a:srcRect t="695" b="695"/>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l="220" r="220"/>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单击此处添加正文，文字是您思想的提一一二三四五六七八九一二三四五六七八九一二三四五六七八九文，单击此处添加正文，文字是您思想的提炼，为了最终呈现发布的良好效果单击此4*25}</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细胞治疗在某些难治性疾病中显示出巨大的潜力，如神经性疾病、心血管疾病和肿瘤等。然而，细胞治疗的成本较高，并且需要严格的质量控制和安全性监测。</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细胞治疗可以分为两大类：干细胞治疗和免疫细胞治疗。干细胞治疗涉及使用胚胎干细胞或成体干细胞来替换受损的细胞或组织，而免疫细胞治疗则涉及利用免疫系统细胞来攻击癌症或其他疾病。</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细胞治疗</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alpha val="100000"/>
                  </a:schemeClr>
                </a:solidFill>
                <a:latin typeface="Microsoft Yahei"/>
                <a:ea typeface="Microsoft Yahei"/>
                <a:cs typeface="Microsoft Yahei"/>
              </a:rPr>
              <a:t>分子靶向治疗的临床应用</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乳腺癌的分子靶向治疗</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针对乳腺癌细胞中特定的生长因子受体，如HER2，开发出相应的靶向药物，有效降低肿瘤复发率。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结直肠癌的分子靶向治疗</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针对结直肠癌细胞中特定的基因突变，如KRAS、BRAF等，开发出相应的靶向药物，提高治疗效果。</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肺癌的分子靶向治疗</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针对肺癌细胞中特定的基因突变，如EGFR、ALK等，开发出相应的靶向药物，有效控制肿瘤生长并延长生存期。</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肿瘤的分子靶向治疗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https://d.book118.com/438037006022006030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2024-09-06T08:26:56.508</cp:lastPrinted>
  <dcterms:created xsi:type="dcterms:W3CDTF">2024-09-06T00:26:56Z</dcterms:created>
  <dcterms:modified xsi:type="dcterms:W3CDTF">2024-09-06T00:26:58Z</dcterms:modified>
</cp:coreProperties>
</file>