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589979-7E45-487F-81F4-044ECF968C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3849C8-4230-48E6-ACE0-579885B9B8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E2A6AB-617E-416D-A5A2-65BB9ECAF8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183CDA-65D3-44D8-9E71-9C0092A6CD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C156CA4-C710-44B7-90E5-474166D094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B96CD45-AC1F-432A-B34E-6093058C19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E5BCA76-343E-4FF3-A7B4-D42ABA84FD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FCE733-DF19-4DF4-9B42-3DBE80DB5F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B6205D-DEC1-46E4-8F33-5F436D4790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B36709-FA58-4407-95DE-FA45F59B26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958332-C831-4988-9724-B3EC17C6C2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8037043054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银行电子商务体系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银行电子商务体系概述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银行电子商务体系的核心业务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银行电子商务体系的技术架构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银行电子商务体系的安全保障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银行电子商务体系的未来展望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银行电子商务体系概述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503" b="1450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银行电子商务体系是指银行利用互联网和信息技术，为客户提供在线金融服务、交易和支付等服务的综合系统。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具有全天候服务、高效便捷、安全可靠等特点，能够满足客户对金融服务的多元化需求。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提升客户服务体验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通过银行电子商务体系，客户可以随时随地享受金融服务，提高了客户满意度。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降低运营成本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银行电子商务体系减少了实体网点的需求，降低了银行的运营成本。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增强市场竞争力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银行电子商务体系能够提供更加个性化、专业化的服务，增强银行的市场竞争力。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银行电子商务体系的重要性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起步阶段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20世纪90年代末，随着互联网的兴起，部分银行开始探索在线金融服务。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发展阶段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进入21世纪，随着信息技术的不断进步和客户需求的多样化，银行电子商务体系得到快速发展。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成熟阶段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近年来，随着移动支付和云计算等技术的广泛应用，银行电子商务体系逐渐走向成熟。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银行电子商务体系的发展历程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银行电子商务体系的核心业务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电子支付是银行电子商务体系中的基础业务，提供安全、快捷的在线支付解决方案。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支付通过电子方式完成资金转移，支持各种在线购物、缴费和转账等交易。它利用先进的加密技术和安全认证，确保交易过程中的数据安全和客户资金的安全。电子支付为用户提供便捷的支付体验，提高了交易效率和资金流动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电子支付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电子银行是银行电子商务体系的重要组成部分，提供全天候、自助式的在线银行业务服务。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银行通过互联网、移动设备等渠道，为客户提供查询账户信息、转账汇款、投资理财、贷款申请等全方位的银行业务服务。电子银行简化了传统银行业务流程，降低了运营成本，提高了服务效率，为客户带来更加便捷、个性化的银行服务体验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电子银行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电子证券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电子证券是银行电子商务体系中的一项重要业务，提供在线证券交易和证券投资服务。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证券通过互联网和移动设备等渠道，为客户提供证券买卖、交易清算、投资咨询等服务。电子证券利用先进的技术手段，实现了快速交易和实时行情，提高了交易效率和信息透明度。同时，电子证券还提供丰富的投资品种和个性化的投资组合，满足客户多元化的投资需求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电子保险是银行电子商务体系中的一项新兴业务，提供在线保险销售和保险服务。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保险利用互联网和移动设备等渠道，为客户提供各类保险产品和服务，包括寿险、财险、意外险等。电子保险简化了传统保险业务流程，降低了保险销售成本，提高了服务效率。同时，电子保险还提供在线理赔、保全等服务，方便客户快速获得保险保障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电子保险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97329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7329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移动支付是银行电子商务体系中的新兴业务，通过手机等移动设备完成支付交易。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36144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36144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支付利用移动通信技术和支付技术，通过手机银行应用程序或第三方支付平台完成支付交易。移动支付具有便捷、快速、安全等优点，用户只需在手机上绑定银行卡或支付账户，即可随时随地进行购物、缴费等交易。移动支付的发展推动了无现金社会的进程，为人们的生活带来了极大的便利。</a:t>
            </a:r>
          </a:p>
        </p:txBody>
      </p:sp>
      <p:sp>
        <p:nvSpPr>
          <p:cNvPr id="8" name="Freeform 8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移动支付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银行电子商务体系的技术架构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5933" r="593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系统扩展性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系统架构应具备可扩展性，以适应业务发展和技术创新的需要。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系统组成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银行电子商务体系由多个子系统组成，包括支付结算系统、安全认证系统、客户服务系统等。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系统间关系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各子系统之间相互关联，协同工作，共同完成电子商务交易的各项功能。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系统架构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https://d.book118.com/438037043054006025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2024-09-02T01:31:01.663</cp:lastPrinted>
  <dcterms:created xsi:type="dcterms:W3CDTF">2024-09-01T17:31:01Z</dcterms:created>
  <dcterms:modified xsi:type="dcterms:W3CDTF">2024-09-01T17:31:03Z</dcterms:modified>
</cp:coreProperties>
</file>