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OGGMPA+RLDRAV+ArialMT"/>
      <p:regular r:id="rId17"/>
    </p:embeddedFont>
    <p:embeddedFont>
      <p:font typeface="QIJSMN+MS-UIGothic"/>
      <p:regular r:id="rId18"/>
    </p:embeddedFont>
    <p:embeddedFont>
      <p:font typeface="MDADBT+CWEQOS+MicrosoftYaHei-Bold"/>
      <p:regular r:id="rId19"/>
    </p:embeddedFont>
    <p:embeddedFont>
      <p:font typeface="PIWDUT+OMNPLB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23478-5150-4D99-8037-7DE8BF911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08D84-C729-4B1D-BCE9-8E0027704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8C29E-C70C-4B2D-AA4D-1CB4DBE0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F9130-3837-42F9-802C-506224F16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86CAC9-3208-4930-AA3D-29A75A1A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F48BA-43A9-4716-8516-F8584A1DF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8A234-98E2-446C-B1E2-88A39CD3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746CB-5A0D-4BBE-B488-1F4B5C0E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E4D25-9685-48E4-AB96-5B362409F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3EF68-84C8-4EEB-A09C-CA982089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A7D14-7178-45B7-B7E2-5FA8FE134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40023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GMPA+RLDRAV+ArialMT"/>
                <a:cs typeface="OGGMPA+RLDRA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QIJSMN+MS-UIGothic"/>
                <a:cs typeface="QIJSMN+MS-UIGothic"/>
              </a:rPr>
              <a:t>目背景与目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GMPA+RLDRAV+ArialMT"/>
                <a:cs typeface="OGGMPA+RLDRA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QIJSMN+MS-UIGothic"/>
                <a:cs typeface="QIJSMN+MS-UIGothic"/>
              </a:rPr>
              <a:t>清理策略与方法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GMPA+RLDRAV+ArialMT"/>
                <a:cs typeface="OGGMPA+RLDRA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团队协</a:t>
            </a:r>
            <a:r>
              <a:rPr sz="2400">
                <a:solidFill>
                  <a:srgbClr val="00B6FF"/>
                </a:solidFill>
                <a:latin typeface="QIJSMN+MS-UIGothic"/>
                <a:cs typeface="QIJSMN+MS-UIGothic"/>
              </a:rPr>
              <a:t>作与分工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863530"/>
            <a:ext cx="3404501" cy="1332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GMPA+RLDRAV+ArialMT"/>
                <a:cs typeface="OGGMPA+RLDRA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00B6FF"/>
                </a:solidFill>
                <a:latin typeface="QIJSMN+MS-UIGothic"/>
                <a:cs typeface="QIJSMN+MS-UIGothic"/>
              </a:rPr>
              <a:t>估与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B6FF"/>
                </a:solidFill>
                <a:latin typeface="QIJSMN+MS-UIGothic"/>
                <a:cs typeface="QIJSMN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OGGMPA+RLDRAV+ArialMT"/>
                <a:cs typeface="OGGMPA+RLDRAV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经验总结</a:t>
            </a:r>
            <a:r>
              <a:rPr sz="2400">
                <a:solidFill>
                  <a:srgbClr val="00B6FF"/>
                </a:solidFill>
                <a:latin typeface="QIJSMN+MS-UIGothic"/>
                <a:cs typeface="QIJSMN+MS-UIGothic"/>
              </a:rPr>
              <a:t>与持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2400">
                <a:solidFill>
                  <a:srgbClr val="00B6FF"/>
                </a:solidFill>
                <a:latin typeface="QIJSMN+MS-UIGothic"/>
                <a:cs typeface="QIJSMN+MS-UIGothic"/>
              </a:rPr>
              <a:t>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IJSMN+MS-UIGothic"/>
                <a:cs typeface="QIJSMN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MDADBT+CWEQOS+MicrosoftYaHei-Bold"/>
                <a:cs typeface="MDADBT+CWEQO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51902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友情明道大学</a:t>
            </a:r>
            <a:r>
              <a:rPr sz="3000">
                <a:solidFill>
                  <a:srgbClr val="00B6FF"/>
                </a:solidFill>
                <a:latin typeface="MDADBT+CWEQOS+MicrosoftYaHei-Bold"/>
                <a:cs typeface="MDADBT+CWEQOS+MicrosoftYaHei-Bold"/>
              </a:rPr>
              <a:t>MDU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DADBT+CWEQOS+MicrosoftYaHei-Bold"/>
                <a:cs typeface="MDADBT+CWEQO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DADBT+CWEQOS+MicrosoftYaHei-Bold"/>
                <a:cs typeface="MDADBT+CWEQO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DADBT+CWEQOS+MicrosoftYaHei-Bold"/>
                <a:cs typeface="MDADBT+CWEQO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IJSMN+MS-UIGothic"/>
                <a:cs typeface="QIJSMN+MS-UIGothic"/>
              </a:rPr>
              <a:t>冗余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000">
                <a:solidFill>
                  <a:srgbClr val="00B6FF"/>
                </a:solidFill>
                <a:latin typeface="QIJSMN+MS-UIGothic"/>
                <a:cs typeface="QIJSMN+MS-UIGothic"/>
              </a:rPr>
              <a:t>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QIJSMN+MS-UIGothic"/>
                <a:cs typeface="QIJSMN+MS-UIGothic"/>
              </a:rPr>
              <a:t>版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权问题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IJSMN+MS-UIGothic"/>
                <a:cs typeface="QIJSMN+MS-UIGothic"/>
              </a:rPr>
              <a:t>格式混乱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清理工作重要性与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紧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迫性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提高教育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源利用效率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降低法律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提升学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效果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目目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期成果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全面清理冗余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300">
                <a:solidFill>
                  <a:srgbClr val="00B6FF"/>
                </a:solidFill>
                <a:latin typeface="QIJSMN+MS-UIGothic"/>
                <a:cs typeface="QIJSMN+MS-UIGothic"/>
              </a:rPr>
              <a:t>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解决版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权问题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一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300" spc="23">
                <a:solidFill>
                  <a:srgbClr val="00B6FF"/>
                </a:solidFill>
                <a:latin typeface="QIJSMN+MS-UIGothic"/>
                <a:cs typeface="QIJSMN+MS-UIGothic"/>
              </a:rPr>
              <a:t>件格式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制定清理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准与原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WDUT+OMNPLB+MicrosoftYaHei"/>
                <a:cs typeface="PIWDUT+OMNPL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WDUT+OMNPLB+MicrosoftYaHei"/>
                <a:cs typeface="PIWDUT+OMNPL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WDUT+OMNPLB+MicrosoftYaHei"/>
                <a:cs typeface="PIWDUT+OMNPL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IWDUT+OMNPLB+MicrosoftYaHei"/>
                <a:cs typeface="PIWDUT+OMNPL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版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权问题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使用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频</a:t>
            </a:r>
            <a:r>
              <a:rPr sz="1550">
                <a:solidFill>
                  <a:srgbClr val="00B6FF"/>
                </a:solidFill>
                <a:latin typeface="QIJSMN+MS-UIGothic"/>
                <a:cs typeface="QIJSMN+MS-UIGothic"/>
              </a:rPr>
              <a:t>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重复内容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敏感信息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合适工具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行批量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脚本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语</a:t>
            </a:r>
            <a:r>
              <a:rPr sz="2300">
                <a:solidFill>
                  <a:srgbClr val="00B6FF"/>
                </a:solidFill>
                <a:latin typeface="QIJSMN+MS-UIGothic"/>
                <a:cs typeface="QIJSMN+MS-UIGothic"/>
              </a:rPr>
              <a:t>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文件管理工具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QIJSMN+MS-UIGothic"/>
                <a:cs typeface="QIJSMN+MS-UIGothic"/>
              </a:rPr>
              <a:t>第三方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软</a:t>
            </a:r>
            <a:r>
              <a:rPr sz="2300">
                <a:solidFill>
                  <a:srgbClr val="00B6FF"/>
                </a:solidFill>
                <a:latin typeface="QIJSMN+MS-UIGothic"/>
                <a:cs typeface="QIJSM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阶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段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施清理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研与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00B6FF"/>
                </a:solidFill>
                <a:latin typeface="QIJSMN+MS-UIGothic"/>
                <a:cs typeface="QIJSMN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施与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执</a:t>
            </a:r>
            <a:r>
              <a:rPr sz="1550">
                <a:solidFill>
                  <a:srgbClr val="00B6FF"/>
                </a:solidFill>
                <a:latin typeface="QIJSMN+MS-UIGothic"/>
                <a:cs typeface="QIJSMN+MS-UIGothic"/>
              </a:rPr>
              <a:t>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IJSMN+MS-UIGothic"/>
                <a:cs typeface="QIJSM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制定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详细计</a:t>
            </a:r>
            <a:r>
              <a:rPr sz="1550">
                <a:solidFill>
                  <a:srgbClr val="00B6FF"/>
                </a:solidFill>
                <a:latin typeface="QIJSMN+MS-UIGothic"/>
                <a:cs typeface="QIJSMN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1550" spc="25">
                <a:solidFill>
                  <a:srgbClr val="00B6FF"/>
                </a:solidFill>
                <a:latin typeface="QIJSMN+MS-UIGothic"/>
                <a:cs typeface="QIJSMN+MS-UIGothic"/>
              </a:rPr>
              <a:t>控与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建立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专项</a:t>
            </a:r>
            <a:r>
              <a:rPr sz="3000">
                <a:solidFill>
                  <a:srgbClr val="00B6FF"/>
                </a:solidFill>
                <a:latin typeface="QIJSMN+MS-UIGothic"/>
                <a:cs typeface="QIJSMN+MS-UIGothic"/>
              </a:rPr>
              <a:t>工作小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2000" spc="25">
                <a:solidFill>
                  <a:srgbClr val="00B6FF"/>
                </a:solidFill>
                <a:latin typeface="QIJSMN+MS-UIGothic"/>
                <a:cs typeface="QIJSMN+MS-UIGothic"/>
              </a:rPr>
              <a:t>建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专业团队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IJSMN+MS-UIGothic"/>
                <a:cs typeface="QIJSMN+MS-UIGothic"/>
              </a:rPr>
              <a:t>确定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团队规</a:t>
            </a:r>
            <a:r>
              <a:rPr sz="2000">
                <a:solidFill>
                  <a:srgbClr val="00B6FF"/>
                </a:solidFill>
                <a:latin typeface="QIJSMN+MS-UIGothic"/>
                <a:cs typeface="QIJSMN+MS-UIGothic"/>
              </a:rPr>
              <a:t>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QIJSMN+MS-UIGothic"/>
                <a:cs typeface="QIJSMN+MS-UIGothic"/>
              </a:rPr>
              <a:t>建立沟通机制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建具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相关技能和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件制作、技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支持和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目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管理等方面的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目的复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急程度，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确定合适的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团队规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模，确保能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高效完成任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专门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的沟通渠道，如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邮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讯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工具等，方便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666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交流和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QIJSMN+MS-UIGothic"/>
                <a:cs typeface="QIJSMN+MS-UIGothic"/>
              </a:rPr>
              <a:t>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https://d.book118.com/438040023105006041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OGGMPA+RLDRAV+ArialMT</vt:lpstr>
      <vt:lpstr>Times New Roman</vt:lpstr>
      <vt:lpstr>SimSun</vt:lpstr>
      <vt:lpstr>QIJSMN+MS-UIGothic</vt:lpstr>
      <vt:lpstr>MDADBT+CWEQOS+MicrosoftYaHei-Bold</vt:lpstr>
      <vt:lpstr>PIWDUT+OMNPLB+MicrosoftYaHei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2024-09-20T13:08:46.053</cp:lastPrinted>
  <dcterms:created xsi:type="dcterms:W3CDTF">2024-09-20T05:08:46Z</dcterms:created>
  <dcterms:modified xsi:type="dcterms:W3CDTF">2024-09-20T05:08:47Z</dcterms:modified>
</cp:coreProperties>
</file>