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0B1AD-9383-47EA-B7FA-79C30B239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F69A7-21C8-4211-81F3-1B2650726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F5314-F8FD-4986-8250-7287F99E7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BBDC6-98B1-40A5-816E-12CA6C66C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05D8EB-F702-4A58-B13A-96B188DF0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60C34-5338-47AC-B14A-936593310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DCD4D-B4E7-4030-A457-D6C07AC6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AB46B-E801-40A7-A5CD-CD69F4990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37717-E036-4B93-BB43-D9B47F9BB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51636-8143-4592-8F86-DD531DB11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0483C-8E42-4B3B-95D3-DCE18B581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40042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心理健康教案生气的时候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生气的认知方面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生气的情绪方面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生气的应对策略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74" r="313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8" r="314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949" r="279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生气可能源于各种情况，如受到不公平对待、期望与现实不符、感到被忽视或误解等。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生气可能导致情绪低落、焦虑、抑郁等心理问题，还可能引发攻击性行为、失眠、高血压等生理问题。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生气的原因和影响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33" r="10433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通过本次心理健康教案，帮助学生了解生气的原因和影响，掌握有效的应对方法，提高情绪管理能力。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使学生能够识别自己的情绪，理解生气的原因，学会控制情绪的技巧，培养积极心态和应对压力的能力。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心理健康教案的目的和目标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生气的认知方面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在生气时，人们容易将个别事件或行为概括为整体，对他人或自己做出不公平的评价。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过度概括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非黑即白思维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875" b="7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忽视积极信息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生气时容易将情况看成绝对化，没有中间地带，导致对人对己过于苛刻。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生气时容易忽视积极信息，只关注负面因素，对人对己产生偏见。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生气的认知偏差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通过深呼吸来放松身体，缓解紧张情绪，使自己冷静下来。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深呼吸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将注意力从生气的事情上转移，关注其他事物，缓解情绪。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转移注意力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与他人沟通自己的感受，寻求支持和理解，减轻心理负担。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表达感受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生气的情绪调节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36" b="12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生气的认知重构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重新评价情况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从客观角度重新评估情况，找出积极的方面和解决方案。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改变思维模式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调整自己的思维模式，以更积极、理性的方式看待问题。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接受不确定性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认识到生活中存在不确定性，学会接受和适应变化。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生气的情绪方面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00" r="219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生气时的生理反应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生气时，心脏会加速跳动，以提供更多的氧气和能量。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生气会导致血压升高，增加心血管系统的负担。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生气时，呼吸会变得急促，有时甚至出现喘息。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生气会导致肌肉紧张，容易出现肌肉颤抖或紧绷。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心跳加速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血压升高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肌肉紧张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https://d.book118.com/438040042002006044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2024-09-23T18:03:33.892</cp:lastPrinted>
  <dcterms:created xsi:type="dcterms:W3CDTF">2024-09-23T10:03:33Z</dcterms:created>
  <dcterms:modified xsi:type="dcterms:W3CDTF">2024-09-23T10:03:36Z</dcterms:modified>
</cp:coreProperties>
</file>