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C925AC-A9A6-4F00-A9C1-D2AFC28789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147FA7-CD95-4EFE-AF78-DFED9429E1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276B0D8-3F96-4EB7-9823-4B5CD97ED0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4FA346-F301-48E7-8DC8-9C88167C8A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B37DE8-54C3-4C69-B229-1599B20614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141648-6AB7-44A2-A8F3-B09467ACAA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131C73-9353-40FC-87F7-5F797F812D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31E85B-04A3-48EB-A22B-8517481B8A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3C282E-A0B6-4DF4-BA73-847750EC98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A1BA95-FD1B-4C69-9C22-6BC5D2DCCD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36D03D-D081-433B-A589-85317991A6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040131067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神经网络的规划学习方法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神经网络基本原理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规划学习方法在神经网络中的应用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神经网络模型选择与调优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数据集准备与预处理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实验设计与结果分析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神经网络是一种模拟人脑神经元连接方式的计算模型，具有强大的学习和泛化能力。</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神经网络由多个神经元组成，每个神经元接收输入信号并产生输出信号，神经元之间通过权重连接。</a:t>
            </a:r>
          </a:p>
        </p:txBody>
      </p:sp>
      <p:pic>
        <p:nvPicPr>
          <p:cNvPr id="6" name="Picture 6"/>
          <p:cNvPicPr>
            <a:picLocks noChangeAspect="1"/>
          </p:cNvPicPr>
          <p:nvPr/>
        </p:nvPicPr>
        <p:blipFill>
          <a:blip r:embed="rId2"/>
          <a:srcRect t="24711" b="2471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神经网络可以通过训练学习从输入到输出的映射关系，并能够处理复杂的非线性问题。</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神经网络概述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8750" r="1875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9995" r="1999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675" r="1667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规划学习方法是一种有目的的、基于模型的学习方法，旨在提高神经网络的性能和效率。</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通过规划学习方法，可以优化神经网络的结构和参数，减少训练时间和计算资源消耗。</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规划学习方法还可以提高神经网络的泛化能力，使其在处理未见过的数据时表现更好。</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规划学习方法的意义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神经网络在图像识别、语音识别、自然语言处理等领域取得了显著成果。</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随着深度学习技术的不断发展，神经网络在医疗、金融、交通等领域的应用也越来越广泛。</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未来，随着计算能力的提升和算法的不断优化，神经网络的应用前景将更加广阔。同时，随着神经网络的不断发展和应用领域的不断拓展，规划学习方法也将面临更多的挑战和机遇。为了更好地应用规划学习方法，需要不断深入研究神经网络的原理和算法，并探索更加高效和实用的规划学习方法。此外，还需要关注神经网络的可解释性和鲁棒性等问题，以便更好地理解和应用神经网络。</a:t>
            </a:r>
          </a:p>
        </p:txBody>
      </p:sp>
      <p:pic>
        <p:nvPicPr>
          <p:cNvPr id="6" name="Picture 6"/>
          <p:cNvPicPr>
            <a:picLocks noChangeAspect="1"/>
          </p:cNvPicPr>
          <p:nvPr/>
        </p:nvPicPr>
        <p:blipFill>
          <a:blip r:embed="rId2">
            <a:alphaModFix/>
          </a:blip>
          <a:srcRect l="28083" r="28083"/>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应用领域及前景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神经网络基本原理</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每个神经元接收来自其他神经元的输入信号，并通过激活函数进行非线性变换，产生输出信号。</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神经元的输出信号可以传递给其他神经元，形成复杂的网络结构。</a:t>
            </a:r>
          </a:p>
        </p:txBody>
      </p:sp>
      <p:pic>
        <p:nvPicPr>
          <p:cNvPr id="7" name="Picture 7"/>
          <p:cNvPicPr>
            <a:picLocks noChangeAspect="1"/>
          </p:cNvPicPr>
          <p:nvPr/>
        </p:nvPicPr>
        <p:blipFill>
          <a:blip r:embed="rId2"/>
          <a:srcRect l="4522" r="452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23825" r="2382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0030" r="10030"/>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神经元是神经网络的基本单元，模拟生物神经元的工作原理。</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神经元模型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158" b="1015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前向传播算法</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前向传播算法是神经网络中计算输出值的过程。</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输入信号通过神经网络的各层进行传递和计算，最终得到输出层的输出值。</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在前向传播过程中，神经网络的权重和偏置参数保持不变。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反向传播算法是神经网络中优化权重和偏置参数的过程。</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通过计算输出值与真实值之间的误差，将误差反向传播至网络的各层。</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在反向传播过程中，根据误差梯度更新神经网络的权重和偏置参数，以最小化损失函数。</a:t>
            </a:r>
          </a:p>
        </p:txBody>
      </p:sp>
      <p:pic>
        <p:nvPicPr>
          <p:cNvPr id="11" name="Picture 11"/>
          <p:cNvPicPr>
            <a:picLocks noChangeAspect="1"/>
          </p:cNvPicPr>
          <p:nvPr/>
        </p:nvPicPr>
        <p:blipFill>
          <a:blip r:embed="rId2"/>
          <a:srcRect l="12500" r="12500"/>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rcRect l="12500" r="12500"/>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反向传播算法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损失函数用于衡量神经网络输出值与真实值之间的差异。</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常见的损失函数包括均方误差、交叉熵损失等。</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优化方法用于最小化损失函数，常见的优化方法包括梯度下降、随机梯度下降、Adam等。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损失函数与优化方法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规划学习方法在神经网络中的应用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基于梯度的优化方法</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梯度下降法</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通过计算损失函数对模型参数的梯度，并沿着梯度的反方向更新参数，以最小化损失函数。</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随机梯度下降法</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在每次更新时，仅使用一部分训练数据计算梯度，从而加快训练速度并减少计算资源消耗。</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动量法</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引入动量项来平滑梯度下降过程中的震荡，从而加速收敛。</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AdaGrad、RMSProp、Adam…</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根据参数的历史梯度动态调整学习率，以提高训练稳定性和收敛速度。</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333" r="83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粒子群优化算法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模拟鸟群觅食行为中的信息共享机制，通过粒子间的协作和信息共享来寻找最优解。</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模拟退火算法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借鉴物理中固体物质的退火过程，通过模拟温度的下降过程来寻找全局最优解。</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遗传算法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模拟生物进化过程中的自然选择和遗传机制，通过不断迭代来优化模型参数。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启发式搜索算法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Policy Gradient</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直接对策略进行建模和优化，适用于连续动作空间的问题。通过计算策略梯度来更新策略参数，以最大化期望回报。</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Actor-Critic方法</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结合值函数逼近和策略梯度的方法，通过同时学习值函数和策略来提高学习效率。</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Q-learning</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通过不断更新状态-动作值函数Q来寻找最优策略，适用于离散动作空间的问题。</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强化学习算法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基于参数的迁移学习</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将预训练模型的部分或全部参数作为新任务的初始化参数，通过微调来适应新任务。</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基于特征的迁移学习</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将预训练模型的特征提取器用于新任务的特征提取，再通过训练新的分类器或回归器来完成新任务。</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领域适应技术</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通过减小源领域和目标领域之间的分布差异来提高模型在目标领域上的性能。常用的领域适应技术包括领域对抗训练、领域不变特征学习和领域自适应正则化等。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迁移学习与领域适应</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神经网络模型选择与调优</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https://d.book118.com/438040131067006035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2024-09-14T07:57:05.075</cp:lastPrinted>
  <dcterms:created xsi:type="dcterms:W3CDTF">2024-09-13T23:57:05Z</dcterms:created>
  <dcterms:modified xsi:type="dcterms:W3CDTF">2024-09-13T23:57:07Z</dcterms:modified>
</cp:coreProperties>
</file>