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FFEEE-8A64-40A6-924B-7A0E526FC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D56FA-5089-4601-9ADD-F8404EAE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8844A-5DB3-4758-905D-8D949551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50091-4232-4B66-8821-0C330895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201D3-880D-49F7-AC04-113265E48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596DC-730A-4836-84E2-3B8685E0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7E045-5058-4AEF-A00D-914DADFB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79070-9938-4158-879D-C73EF9B3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46F1-7763-41CA-BC99-CF285648A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6298-DEB6-4F0B-80FD-F3ADBBE4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C6361-FE44-4210-B83F-706179F8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107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更新服务理念提升服务品质课件\n## 1. 服务理念的重要性及影响\n### 1.1 服务理念对企业文化的影响\n### 1.2 服务理念对员工行为的影响\n### 1.3 服务理念对客户满意度的影响\n## 2. 当前服务理念的现状及问题\n### 2.1 当前服务理念的特点及优势\n### 2.2 当前服务理念存在的问题\n### 2.3 问题产生的原因及影响\n## 3. 更新服务理念的方法及策略\n### 3.1 从客户需求出发，调整服务理念\n### 3.2 结合企业特点，创新服务理念\n### 3.3 通过培训教育，落实服务理念\n## 4. 提升服务品质的途径及措施\n### 4.1 提升服务品质的关键要素\n### 4.2 建立服务质量监控体系\n### 4.3 激励员工，提高服务质量\n## 5. 实际案例分析：成功更新服务理念的企业\n### 5.1 案例一：某酒店更新服务理念，提升客户满意度\n### 5.2 案例二：某航空公司更新服务理念，提高客户忠诚度\n### 5.3 案例三：某餐饮企业更新服务理念，改善客户体验\n## 6. 总结与展望\n### 6.1 更新服务理念提升服务品质的成果总结\n### 6.2 未来发展趋势及挑战\n### 6.3 持续优化服务理念，提升服务品质的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更新服务理念提升服务品质课件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服务理念的重要性及影响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服务理念是企业文化的核心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服务理念体现了企业的价值观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服务理念决定了企业的行为准则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服务理念影响了企业的品牌形象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服务理念对企业员工的影响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服务理念引导员工的行为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服务理念塑造员工的价值观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服务理念提高员工的职业道德水平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服务理念对企业发展的影响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服务理念影响企业的市场定位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服务理念影响企业的竞争优势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服务理念影响企业的可持续发展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服务理念对企业文化的影响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服务理念影响员工的服务态度</a:t>
                </a:r>
                <a:endParaRPr/>
              </a:p>
            </p:txBody>
          </p:sp>
          <p:sp>
            <p:nvSpPr>
              <p:cNvPr id="24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服务理念决定员工的服务热情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服务理念决定员工的服务耐心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 服务周到程度</a:t>
                </a:r>
                <a:endParaRPr/>
              </a:p>
            </p:txBody>
          </p:sp>
        </p:grpSp>
        <p:grpSp>
          <p:nvGrpSpPr>
            <p:cNvPr id="24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服务理念影响员工的服务质量</a:t>
                </a:r>
                <a:endParaRPr/>
              </a:p>
            </p:txBody>
          </p:sp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服务理念决定员工的服务效果</a:t>
                </a:r>
                <a:endParaRPr/>
              </a:p>
            </p:txBody>
          </p:sp>
        </p:grpSp>
        <p:grpSp>
          <p:nvGrpSpPr>
            <p:cNvPr id="24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服务理念影响员工的创新精神</a:t>
                </a:r>
                <a:endParaRPr/>
              </a:p>
            </p:txBody>
          </p:sp>
          <p:sp>
            <p:nvSpPr>
              <p:cNvPr id="25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服务理念激发员工的服务创新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服务理念鼓励员工的服务改进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服务理念推动员工的服务优化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服务理念对员工行为的影响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服务理念决定客户的服务期望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服务理念决定客户的满意度评价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服务理念决定客户的忠诚度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服务理念影响客户的口碑传播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服务理念影响客户的口碑内容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服务理念影响客户的口碑传播范围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服务理念影响客户的口碑效果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服务理念影响客户的二次消费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服务理念决定客户的再次购买意愿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服务理念决定客户的推荐意愿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服务理念决定客户的长期合作关系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服务理念对客户满意度的影响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当前服务理念的现状及问题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当前服务理念的特点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以客户为中心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强调服务创新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当前服务理念的优势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当前服务理念的特点及优势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服务理念落实不到位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员工服务理念认知不足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企业服务培训不足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服务理念执行力度不够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服务理念与市场脱节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服务理念更新滞后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服务理念不能满足客户需求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服务理念不能引导企业发展</a:t>
                </a:r>
                <a:endParaRPr/>
              </a:p>
            </p:txBody>
          </p:sp>
          <p:pic>
            <p:nvPicPr>
              <p:cNvPr id="3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服务理念缺乏创新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服务理念雷同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服务理念缺乏特色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服务理念不能引领行业趋势</a:t>
                </a:r>
                <a:endParaRPr/>
              </a:p>
            </p:txBody>
          </p:sp>
          <p:pic>
            <p:nvPicPr>
              <p:cNvPr id="3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当前服务理念存在的问题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问题产生的原因及影响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问题产生的原因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企业重视程度不够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企业管理水平不高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企业创新能力不足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问题产生的影响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客户满意度下降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企业竞争力减弱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企业发展受阻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更新服务理念的方法及策略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了解客户需求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通过市场调查了解客户需求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通过客户反馈了解客户需求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通过客户行为分析了解客户需求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调整服务理念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根据客户需求调整服务理念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根据客户需求优化服务流程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根据客户需求提升服务质量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验证服务理念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通过客户满意度调查验证服务理念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通过客户忠诚度调查验证服务理念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通过客户口碑传播验证服务理念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从客户需求出发，调整服务理念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分析企业特点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分析企业的核心竞争力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分析企业的资源优势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分析企业的市场定位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创新服务理念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根据企业特点创新服务理念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根据企业特点优化服务流程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根据企业特点提升服务质量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推广服务理念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通过企业内部培训推广服务理念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通过企业外部宣传推广服务理念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通过企业服务创新推广服务理念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结合企业特点，创新服务理念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提高员工的服务理念认知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提高员工的职业道德水平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加强服务理念培训</a:t>
                </a:r>
                <a:endParaRPr/>
              </a:p>
            </p:txBody>
          </p:sp>
        </p:grpSp>
        <p:grpSp>
          <p:nvGrpSpPr>
            <p:cNvPr id="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通过管理制度落实服务理念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通过激励措施落实服务理念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通过企业文化落实服务理念</a:t>
                </a:r>
                <a:endParaRPr/>
              </a:p>
            </p:txBody>
          </p:sp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落实服务理念</a:t>
                </a:r>
                <a:endParaRPr/>
              </a:p>
            </p:txBody>
          </p:sp>
        </p:grpSp>
        <p:grpSp>
          <p:nvGrpSpPr>
            <p:cNvPr id="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通过客户满意度评估服务理念效果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通过客户忠诚度评估服务理念效果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通过企业可持续发展评估服务理念效果</a:t>
                </a:r>
                <a:endParaRPr/>
              </a:p>
            </p:txBody>
          </p: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评估服务理念效果</a:t>
                </a:r>
                <a:endParaRPr/>
              </a:p>
            </p:txBody>
          </p:sp>
        </p:grpSp>
      </p:grpSp>
      <p:pic>
        <p:nvPicPr>
          <p:cNvPr id="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通过培训教育，落实服务理念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https://d.book118.com/438041073034006041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更新服务理念提升服务品质课件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2024-09-19T23:01:01.961</cp:lastPrinted>
  <dcterms:created xsi:type="dcterms:W3CDTF">2024-09-19T15:01:01Z</dcterms:created>
  <dcterms:modified xsi:type="dcterms:W3CDTF">2024-09-19T15:01:03Z</dcterms:modified>
</cp:coreProperties>
</file>