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8"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912C8C85-51F0-491E-9774-3900AFEF0FD7}" styleName="Light Style 2 - Accent 6">
    <a:wholeTbl>
      <a:tcTxStyle>
        <a:fontRef idx="minor"/>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lastCol>
    <a:firstCol>
      <a:tcTxStyle b="on"/>
    </a:firstCol>
    <a:lastRow>
      <a:tcTxStyle b="on"/>
      <a:tcStyle>
        <a:tcBdr>
          <a:top>
            <a:ln w="50800" cmpd="dbl">
              <a:solidFill>
                <a:schemeClr val="accent6"/>
              </a:solidFill>
            </a:ln>
          </a:top>
        </a:tcBdr>
      </a:tcStyle>
    </a:lastRow>
    <a:firstRow>
      <a:tcTxStyle b="on">
        <a:fontRef idx="minor"/>
        <a:schemeClr val="bg1"/>
      </a:tcTxStyle>
      <a:tcStyle>
        <a:fillRef idx="1">
          <a:schemeClr val="accent6"/>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A488322-F2BA-4B5B-9748-0D474271808F}" styleName="Medium Style 3 - Accent 6">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fill>
          <a:solidFill>
            <a:schemeClr val="dk1">
              <a:tint val="20000"/>
            </a:schemeClr>
          </a:solidFill>
        </a:fill>
      </a:tcStyle>
    </a:band1H>
    <a:band1V>
      <a:tcStyle>
        <a:fill>
          <a:solidFill>
            <a:schemeClr val="dk1">
              <a:tint val="20000"/>
            </a:schemeClr>
          </a:solidFill>
        </a:fill>
      </a:tcStyle>
    </a:band1V>
    <a:lastCol>
      <a:tcTxStyle b="on">
        <a:fontRef idx="minor"/>
        <a:schemeClr val="lt1"/>
      </a:tcTxStyle>
      <a:tcStyle>
        <a:fill>
          <a:solidFill>
            <a:schemeClr val="accent6"/>
          </a:solidFill>
        </a:fill>
      </a:tcStyle>
    </a:lastCol>
    <a:firstCol>
      <a:tcTxStyle b="on">
        <a:fontRef idx="minor"/>
        <a:schemeClr val="lt1"/>
      </a:tcTxStyle>
      <a:tcStyle>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hemeClr val="dk1"/>
      </a:tcTxStyle>
    </a:seCell>
    <a:swCell>
      <a:tcTxStyle b="on">
        <a:fontRef idx="minor"/>
        <a:schemeClr val="dk1"/>
      </a:tcTxStyle>
    </a:swCell>
    <a:firstRow>
      <a:tcTxStyle b="on">
        <a:fontRef idx="minor"/>
        <a:schemeClr val="lt1"/>
      </a:tcTxStyle>
      <a:tcStyle>
        <a:tcBdr>
          <a:bottom>
            <a:ln w="25400" cmpd="sng">
              <a:solidFill>
                <a:schemeClr val="dk1"/>
              </a:solidFill>
            </a:ln>
          </a:bottom>
        </a:tcBdr>
        <a:fill>
          <a:solidFill>
            <a:schemeClr val="accent6"/>
          </a:solidFill>
        </a:fill>
      </a:tcStyle>
    </a:firstRow>
  </a:tblStyle>
  <a:tblStyle styleId="{D7AC3CCA-C797-4891-BE02-D94E43425B78}" styleName="Medium Style 4">
    <a:wholeTbl>
      <a:tcTxStyle>
        <a:fontRef idx="minor"/>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fill>
          <a:solidFill>
            <a:schemeClr val="dk1">
              <a:tint val="40000"/>
            </a:schemeClr>
          </a:solidFill>
        </a:fill>
      </a:tcStyle>
    </a:band1H>
    <a:band1V>
      <a:tcStyle>
        <a:fill>
          <a:solidFill>
            <a:schemeClr val="dk1">
              <a:tint val="40000"/>
            </a:schemeClr>
          </a:solidFill>
        </a:fill>
      </a:tcStyle>
    </a:band1V>
    <a:lastCol>
      <a:tcTxStyle b="on"/>
    </a:lastCol>
    <a:firstCol>
      <a:tcTxStyle b="on"/>
    </a:firstCol>
    <a:lastRow>
      <a:tcTxStyle b="on"/>
      <a:tcStyle>
        <a:tcBdr>
          <a:top>
            <a:ln w="25400" cmpd="sng">
              <a:solidFill>
                <a:schemeClr val="dk1"/>
              </a:solidFill>
            </a:ln>
          </a:top>
        </a:tcBdr>
        <a:fill>
          <a:solidFill>
            <a:schemeClr val="dk1">
              <a:tint val="20000"/>
            </a:schemeClr>
          </a:solidFill>
        </a:fill>
      </a:tcStyle>
    </a:lastRow>
    <a:firstRow>
      <a:tcTxStyle b="on"/>
      <a:tcStyle>
        <a:fill>
          <a:solidFill>
            <a:schemeClr val="dk1">
              <a:tint val="20000"/>
            </a:schemeClr>
          </a:solidFill>
        </a:fill>
      </a:tcStyle>
    </a:firstRow>
  </a:tblStyle>
  <a:tblStyle styleId="{5940675A-B579-460E-94D1-54222C63F5DA}" styleName="No Style, Table Grid">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tags" Target="tags/tag397.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157.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custDataLst>
              <p:tags r:id="rId4"/>
            </p:custDataLst>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custDataLst>
              <p:tags r:id="rId6"/>
            </p:custDataLst>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custDataLst>
              <p:tags r:id="rId7"/>
            </p:custDataLst>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 Id="rId3" Type="http://schemas.openxmlformats.org/officeDocument/2006/relationships/tags" Target="../tags/tag234.xml" /><Relationship Id="rId4" Type="http://schemas.openxmlformats.org/officeDocument/2006/relationships/tags" Target="../tags/tag235.xml" /><Relationship Id="rId5" Type="http://schemas.openxmlformats.org/officeDocument/2006/relationships/tags" Target="../tags/tag236.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 Id="rId3" Type="http://schemas.openxmlformats.org/officeDocument/2006/relationships/tags" Target="../tags/tag246.xml" /><Relationship Id="rId4" Type="http://schemas.openxmlformats.org/officeDocument/2006/relationships/tags" Target="../tags/tag247.xml" /><Relationship Id="rId5" Type="http://schemas.openxmlformats.org/officeDocument/2006/relationships/tags" Target="../tags/tag248.xml" /><Relationship Id="rId6" Type="http://schemas.openxmlformats.org/officeDocument/2006/relationships/tags" Target="../tags/tag249.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 Id="rId3" Type="http://schemas.openxmlformats.org/officeDocument/2006/relationships/tags" Target="../tags/tag255.xml" /><Relationship Id="rId4" Type="http://schemas.openxmlformats.org/officeDocument/2006/relationships/tags" Target="../tags/tag256.xml" /><Relationship Id="rId5" Type="http://schemas.openxmlformats.org/officeDocument/2006/relationships/tags" Target="../tags/tag257.xml" /><Relationship Id="rId6" Type="http://schemas.openxmlformats.org/officeDocument/2006/relationships/tags" Target="../tags/tag258.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 Id="rId3" Type="http://schemas.openxmlformats.org/officeDocument/2006/relationships/tags" Target="../tags/tag271.xml" /><Relationship Id="rId4" Type="http://schemas.openxmlformats.org/officeDocument/2006/relationships/tags" Target="../tags/tag272.xml" /><Relationship Id="rId5" Type="http://schemas.openxmlformats.org/officeDocument/2006/relationships/tags" Target="../tags/tag273.xml" /><Relationship Id="rId6" Type="http://schemas.openxmlformats.org/officeDocument/2006/relationships/tags" Target="../tags/tag274.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fld id="{7F1D5E53-1996-4A18-8378-BCF5C8046DA1}" type="slidenum">
              <a:rPr lang="zh-CN" altLang="en-US" smtClean="0"/>
              <a:t>7</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a:xfrm>
            <a:off x="381000" y="685800"/>
            <a:ext cx="6096000" cy="3429000"/>
          </a:xfrm>
        </p:spPr>
      </p:sp>
      <p:sp>
        <p:nvSpPr>
          <p:cNvPr id="3" name="备注占位符 2"/>
          <p:cNvSpPr txBox="1">
            <a:spLocks noGrp="1"/>
          </p:cNvSpPr>
          <p:nvPr>
            <p:ph type="body" idx="1"/>
            <p:custDataLst>
              <p:tags r:id="rId5"/>
            </p:custDataLst>
          </p:nvPr>
        </p:nvSpPr>
        <p:spPr/>
        <p:txBody>
          <a:bodyPr/>
          <a:lstStyle/>
          <a:p>
            <a:pPr marL="228600" indent="-228600">
              <a:buAutoNum type="arabicPeriod"/>
            </a:pPr>
            <a:r>
              <a:rPr lang="en-US" altLang="zh-CN"/>
              <a:t>19-20世纪的殖民扩张不同之前的表现原因：</a:t>
            </a:r>
            <a:endParaRPr lang="en-US" altLang="zh-CN"/>
          </a:p>
          <a:p>
            <a:pPr marL="228600" indent="-228600">
              <a:buAutoNum type="arabicPeriod"/>
            </a:pPr>
            <a:r>
              <a:rPr lang="en-US" altLang="zh-CN"/>
              <a:t>随着工业革命，英国成为“世界工厂”，经济和军事实力迅速增强，不再满足于纯粹的贸易利润和金银财富，而是要为工业生产扩大市场和占领原料产地，建立世界霸权。因此，无论是实力和企图，英国的殖民扩张都不仅仅是建立殖民据点，而是要占领广阔的殖民地，确立对世界的统治。</a:t>
            </a:r>
            <a:endParaRPr lang="en-US" altLang="zh-CN"/>
          </a:p>
          <a:p>
            <a:pPr marL="228600" indent="-228600">
              <a:buAutoNum type="arabicPeriod"/>
            </a:pPr>
            <a:endParaRPr lang="en-US" altLang="zh-CN"/>
          </a:p>
          <a:p>
            <a:pPr marL="228600" indent="-228600">
              <a:buAutoNum type="arabicPeriod"/>
            </a:pPr>
            <a:r>
              <a:rPr lang="en-US" altLang="zh-CN"/>
              <a:t>2、法国在中法战争结束后，夺取印度支那。</a:t>
            </a:r>
            <a:endParaRPr lang="en-US" altLang="zh-CN"/>
          </a:p>
          <a:p>
            <a:pPr marL="228600" indent="-228600">
              <a:buAutoNum type="arabicPeriod"/>
            </a:pPr>
            <a:endParaRPr lang="en-US" altLang="zh-CN"/>
          </a:p>
          <a:p>
            <a:pPr marL="228600" indent="-228600">
              <a:buAutoNum type="arabicPeriod"/>
            </a:pPr>
            <a:r>
              <a:rPr lang="en-US" altLang="zh-CN"/>
              <a:t>3、美国通过美西战争，于1898年从西班牙手中获得菲律宾</a:t>
            </a:r>
            <a:endParaRPr lang="en-US" altLang="zh-CN"/>
          </a:p>
        </p:txBody>
      </p:sp>
      <p:sp>
        <p:nvSpPr>
          <p:cNvPr id="4" name="灯片编号占位符 3"/>
          <p:cNvSpPr>
            <a:spLocks noGrp="1"/>
          </p:cNvSpPr>
          <p:nvPr>
            <p:ph type="sldNum" sz="quarter" idx="10"/>
            <p:custDataLst>
              <p:tags r:id="rId6"/>
            </p:custDataLst>
          </p:nvPr>
        </p:nvSpPr>
        <p:spPr/>
        <p:txBody>
          <a:bodyPr/>
          <a:lstStyle/>
          <a:p>
            <a:fld id="{C179FA90-D01C-4C56-BD10-9364D3145637}" type="slidenum">
              <a:rPr lang="zh-CN" altLang="en-US" smtClean="0"/>
              <a:t>8</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fld id="{7F1D5E53-1996-4A18-8378-BCF5C8046DA1}" type="slidenum">
              <a:rPr lang="zh-CN" altLang="en-US" smtClean="0"/>
              <a:t>9</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3.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9.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45.xml" /><Relationship Id="rId2" Type="http://schemas.openxmlformats.org/officeDocument/2006/relationships/tags" Target="../tags/tag146.xml" /><Relationship Id="rId3" Type="http://schemas.openxmlformats.org/officeDocument/2006/relationships/tags" Target="../tags/tag147.xml" /><Relationship Id="rId4" Type="http://schemas.openxmlformats.org/officeDocument/2006/relationships/tags" Target="../tags/tag148.xml" /><Relationship Id="rId5" Type="http://schemas.openxmlformats.org/officeDocument/2006/relationships/tags" Target="../tags/tag149.xml" /><Relationship Id="rId6"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660A6568-EC45-433D-A885-EC45D2BF7CC2}"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F3D991D8-BB75-47D1-B26C-88DB6F8AB33C}"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7E731DEA-4568-41FE-A8A5-950CC606EA25}"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FFC12203-8D19-4F4A-AE37-D757961C1BEB}"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3005DD16-A28B-4BBB-AF3D-B1C70E668CE1}"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4D9E3C7B-E96D-403A-AEFF-7AC2C1D14A0C}"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67E2562B-2093-4F36-929C-2E657A5D7962}"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8AF06286-58A0-47D8-A83F-3CB9A360A4ED}"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15427726-5108-47B6-8D19-78E6C9066C0B}"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17F346B2-2DB1-4376-81C4-8C43C7F131C0}"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9F28FC50-F718-4BE4-8B5E-7FCEDE2C82A8}"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custDataLst>
              <p:tags r:id="rId3"/>
            </p:custDataLst>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custDataLst>
              <p:tags r:id="rId3"/>
            </p:custDataLst>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custDataLst>
              <p:tags r:id="rId3"/>
            </p:custDataLst>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custDataLst>
              <p:tags r:id="rId4"/>
            </p:custDataLst>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custDataLst>
              <p:tags r:id="rId5"/>
            </p:custDataLst>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custDataLst>
              <p:tags r:id="rId6"/>
            </p:custDataLst>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D997B5FA-0921-464F-AAE1-844C04324D75}"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D997B5FA-0921-464F-AAE1-844C04324D75}"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D997B5FA-0921-464F-AAE1-844C04324D75}"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custDataLst>
              <p:tags r:id="rId3"/>
            </p:custDataLst>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custDataLst>
              <p:tags r:id="rId3"/>
            </p:custDataLst>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custDataLst>
              <p:tags r:id="rId3"/>
            </p:custDataLst>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ags" Target="../tags/tag150.xml" /><Relationship Id="rId14" Type="http://schemas.openxmlformats.org/officeDocument/2006/relationships/tags" Target="../tags/tag151.xml" /><Relationship Id="rId15" Type="http://schemas.openxmlformats.org/officeDocument/2006/relationships/tags" Target="../tags/tag152.xml" /><Relationship Id="rId16" Type="http://schemas.openxmlformats.org/officeDocument/2006/relationships/tags" Target="../tags/tag153.xml" /><Relationship Id="rId17" Type="http://schemas.openxmlformats.org/officeDocument/2006/relationships/tags" Target="../tags/tag154.xml" /><Relationship Id="rId18" Type="http://schemas.openxmlformats.org/officeDocument/2006/relationships/tags" Target="../tags/tag155.xml" /><Relationship Id="rId19" Type="http://schemas.openxmlformats.org/officeDocument/2006/relationships/image" Target="file:///D:\qq&#25991;&#20214;\712321467\Image\C2C\Image2\%7b75232B38-A165-1FB7-499C-2E1C792CACB5%7d.png" TargetMode="External" /><Relationship Id="rId2" Type="http://schemas.openxmlformats.org/officeDocument/2006/relationships/slideLayout" Target="../slideLayouts/slideLayout13.xml" /><Relationship Id="rId20" Type="http://schemas.openxmlformats.org/officeDocument/2006/relationships/image" Target="../media/image1.png" /><Relationship Id="rId21" Type="http://schemas.openxmlformats.org/officeDocument/2006/relationships/tags" Target="../tags/tag156.xml"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13"/>
          </p:custDataLst>
        </p:nvPr>
      </p:nvGrpSpPr>
      <p:grpSpPr>
        <a:xfrm>
          <a:off x="0" y="0"/>
          <a:ext cx="0" cy="0"/>
        </a:xfrm>
      </p:grpSpPr>
      <p:sp>
        <p:nvSpPr>
          <p:cNvPr id="2" name="标题占位符 1"/>
          <p:cNvSpPr>
            <a:spLocks noGrp="1"/>
          </p:cNvSpPr>
          <p:nvPr>
            <p:ph type="title"/>
            <p:custDataLst>
              <p:tags r:id="rId14"/>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custDataLst>
              <p:tags r:id="rId15"/>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
            </a:fld>
            <a:endParaRPr lang="zh-CN" altLang="en-US"/>
          </a:p>
        </p:txBody>
      </p:sp>
      <p:pic>
        <p:nvPicPr>
          <p:cNvPr id="7" name="图片 1073743875" descr="学科网 zxxk.com"/>
          <p:cNvPicPr>
            <a:picLocks noChangeAspect="1"/>
          </p:cNvPicPr>
          <p:nvPr>
            <p:custDataLst>
              <p:tags r:id="rId21"/>
            </p:custDataLst>
          </p:nvPr>
        </p:nvPicPr>
        <p:blipFill>
          <a:blip r:embed="rId20" r:link="rId19"/>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tags" Target="../tags/tag166.xml" /><Relationship Id="rId5" Type="http://schemas.openxmlformats.org/officeDocument/2006/relationships/image" Target="../media/image2.png" /><Relationship Id="rId6" Type="http://schemas.openxmlformats.org/officeDocument/2006/relationships/tags" Target="../tags/tag167.xml" /><Relationship Id="rId7" Type="http://schemas.openxmlformats.org/officeDocument/2006/relationships/tags" Target="../tags/tag16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7.xml" /><Relationship Id="rId2" Type="http://schemas.openxmlformats.org/officeDocument/2006/relationships/tags" Target="../tags/tag169.xml" /><Relationship Id="rId3" Type="http://schemas.openxmlformats.org/officeDocument/2006/relationships/tags" Target="../tags/tag170.xml" /><Relationship Id="rId4" Type="http://schemas.openxmlformats.org/officeDocument/2006/relationships/tags" Target="../tags/tag171.xml" /><Relationship Id="rId5" Type="http://schemas.openxmlformats.org/officeDocument/2006/relationships/tags" Target="../tags/tag172.xml" /><Relationship Id="rId6" Type="http://schemas.openxmlformats.org/officeDocument/2006/relationships/tags" Target="../tags/tag173.xml" /><Relationship Id="rId7" Type="http://schemas.openxmlformats.org/officeDocument/2006/relationships/tags" Target="../tags/tag174.xml" /><Relationship Id="rId8" Type="http://schemas.openxmlformats.org/officeDocument/2006/relationships/tags" Target="../tags/tag175.xml" /><Relationship Id="rId9" Type="http://schemas.openxmlformats.org/officeDocument/2006/relationships/tags" Target="../tags/tag17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86.xml" /><Relationship Id="rId11" Type="http://schemas.openxmlformats.org/officeDocument/2006/relationships/tags" Target="../tags/tag187.xml" /><Relationship Id="rId12" Type="http://schemas.openxmlformats.org/officeDocument/2006/relationships/tags" Target="../tags/tag188.xml" /><Relationship Id="rId13" Type="http://schemas.openxmlformats.org/officeDocument/2006/relationships/tags" Target="../tags/tag189.xml" /><Relationship Id="rId14" Type="http://schemas.openxmlformats.org/officeDocument/2006/relationships/tags" Target="../tags/tag190.xml" /><Relationship Id="rId15" Type="http://schemas.openxmlformats.org/officeDocument/2006/relationships/tags" Target="../tags/tag191.xml" /><Relationship Id="rId16" Type="http://schemas.openxmlformats.org/officeDocument/2006/relationships/tags" Target="../tags/tag192.xml" /><Relationship Id="rId17" Type="http://schemas.openxmlformats.org/officeDocument/2006/relationships/tags" Target="../tags/tag193.xml" /><Relationship Id="rId18" Type="http://schemas.openxmlformats.org/officeDocument/2006/relationships/tags" Target="../tags/tag194.xml" /><Relationship Id="rId19" Type="http://schemas.openxmlformats.org/officeDocument/2006/relationships/tags" Target="../tags/tag195.xml" /><Relationship Id="rId2" Type="http://schemas.openxmlformats.org/officeDocument/2006/relationships/tags" Target="../tags/tag178.xml" /><Relationship Id="rId20" Type="http://schemas.openxmlformats.org/officeDocument/2006/relationships/tags" Target="../tags/tag196.xml" /><Relationship Id="rId21" Type="http://schemas.openxmlformats.org/officeDocument/2006/relationships/tags" Target="../tags/tag197.xml" /><Relationship Id="rId22" Type="http://schemas.openxmlformats.org/officeDocument/2006/relationships/tags" Target="../tags/tag198.xml" /><Relationship Id="rId23" Type="http://schemas.openxmlformats.org/officeDocument/2006/relationships/tags" Target="../tags/tag199.xml" /><Relationship Id="rId24" Type="http://schemas.openxmlformats.org/officeDocument/2006/relationships/tags" Target="../tags/tag200.xml" /><Relationship Id="rId25" Type="http://schemas.openxmlformats.org/officeDocument/2006/relationships/tags" Target="../tags/tag201.xml" /><Relationship Id="rId26" Type="http://schemas.openxmlformats.org/officeDocument/2006/relationships/tags" Target="../tags/tag202.xml" /><Relationship Id="rId27" Type="http://schemas.openxmlformats.org/officeDocument/2006/relationships/tags" Target="../tags/tag203.xml" /><Relationship Id="rId28" Type="http://schemas.openxmlformats.org/officeDocument/2006/relationships/tags" Target="../tags/tag204.xml" /><Relationship Id="rId29" Type="http://schemas.openxmlformats.org/officeDocument/2006/relationships/tags" Target="../tags/tag205.xml" /><Relationship Id="rId3" Type="http://schemas.openxmlformats.org/officeDocument/2006/relationships/tags" Target="../tags/tag179.xml" /><Relationship Id="rId30" Type="http://schemas.openxmlformats.org/officeDocument/2006/relationships/tags" Target="../tags/tag206.xml" /><Relationship Id="rId31" Type="http://schemas.openxmlformats.org/officeDocument/2006/relationships/tags" Target="../tags/tag207.xml" /><Relationship Id="rId32" Type="http://schemas.openxmlformats.org/officeDocument/2006/relationships/tags" Target="../tags/tag208.xml" /><Relationship Id="rId33" Type="http://schemas.openxmlformats.org/officeDocument/2006/relationships/tags" Target="../tags/tag209.xml" /><Relationship Id="rId34" Type="http://schemas.openxmlformats.org/officeDocument/2006/relationships/tags" Target="../tags/tag210.xml" /><Relationship Id="rId35" Type="http://schemas.openxmlformats.org/officeDocument/2006/relationships/tags" Target="../tags/tag211.xml" /><Relationship Id="rId36" Type="http://schemas.openxmlformats.org/officeDocument/2006/relationships/tags" Target="../tags/tag212.xml" /><Relationship Id="rId37" Type="http://schemas.openxmlformats.org/officeDocument/2006/relationships/tags" Target="../tags/tag213.xml" /><Relationship Id="rId38" Type="http://schemas.openxmlformats.org/officeDocument/2006/relationships/tags" Target="../tags/tag214.xml" /><Relationship Id="rId39" Type="http://schemas.openxmlformats.org/officeDocument/2006/relationships/tags" Target="../tags/tag215.xml" /><Relationship Id="rId4" Type="http://schemas.openxmlformats.org/officeDocument/2006/relationships/tags" Target="../tags/tag180.xml" /><Relationship Id="rId40" Type="http://schemas.openxmlformats.org/officeDocument/2006/relationships/tags" Target="../tags/tag216.xml" /><Relationship Id="rId41" Type="http://schemas.openxmlformats.org/officeDocument/2006/relationships/tags" Target="../tags/tag217.xml" /><Relationship Id="rId42" Type="http://schemas.openxmlformats.org/officeDocument/2006/relationships/tags" Target="../tags/tag218.xml" /><Relationship Id="rId43" Type="http://schemas.openxmlformats.org/officeDocument/2006/relationships/tags" Target="../tags/tag219.xml" /><Relationship Id="rId5" Type="http://schemas.openxmlformats.org/officeDocument/2006/relationships/tags" Target="../tags/tag181.xml" /><Relationship Id="rId6" Type="http://schemas.openxmlformats.org/officeDocument/2006/relationships/tags" Target="../tags/tag182.xml" /><Relationship Id="rId7" Type="http://schemas.openxmlformats.org/officeDocument/2006/relationships/tags" Target="../tags/tag183.xml" /><Relationship Id="rId8" Type="http://schemas.openxmlformats.org/officeDocument/2006/relationships/tags" Target="../tags/tag184.xml" /><Relationship Id="rId9" Type="http://schemas.openxmlformats.org/officeDocument/2006/relationships/tags" Target="../tags/tag18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8.xml" /><Relationship Id="rId11" Type="http://schemas.openxmlformats.org/officeDocument/2006/relationships/tags" Target="../tags/tag229.xml" /><Relationship Id="rId12" Type="http://schemas.openxmlformats.org/officeDocument/2006/relationships/tags" Target="../tags/tag230.xml" /><Relationship Id="rId13" Type="http://schemas.openxmlformats.org/officeDocument/2006/relationships/tags" Target="../tags/tag231.xml" /><Relationship Id="rId14" Type="http://schemas.openxmlformats.org/officeDocument/2006/relationships/tags" Target="../tags/tag232.xml" /><Relationship Id="rId15" Type="http://schemas.openxmlformats.org/officeDocument/2006/relationships/tags" Target="../tags/tag233.xml" /><Relationship Id="rId2" Type="http://schemas.openxmlformats.org/officeDocument/2006/relationships/tags" Target="../tags/tag220.xml" /><Relationship Id="rId3" Type="http://schemas.openxmlformats.org/officeDocument/2006/relationships/tags" Target="../tags/tag221.xml" /><Relationship Id="rId4" Type="http://schemas.openxmlformats.org/officeDocument/2006/relationships/tags" Target="../tags/tag222.xml" /><Relationship Id="rId5" Type="http://schemas.openxmlformats.org/officeDocument/2006/relationships/tags" Target="../tags/tag223.xml"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 Id="rId9" Type="http://schemas.openxmlformats.org/officeDocument/2006/relationships/tags" Target="../tags/tag22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237.xml" /><Relationship Id="rId4" Type="http://schemas.openxmlformats.org/officeDocument/2006/relationships/tags" Target="../tags/tag238.xml" /><Relationship Id="rId5" Type="http://schemas.openxmlformats.org/officeDocument/2006/relationships/tags" Target="../tags/tag239.xml" /><Relationship Id="rId6" Type="http://schemas.openxmlformats.org/officeDocument/2006/relationships/tags" Target="../tags/tag240.xml" /><Relationship Id="rId7" Type="http://schemas.openxmlformats.org/officeDocument/2006/relationships/tags" Target="../tags/tag241.xml" /><Relationship Id="rId8" Type="http://schemas.openxmlformats.org/officeDocument/2006/relationships/tags" Target="../tags/tag242.xml" /><Relationship Id="rId9" Type="http://schemas.openxmlformats.org/officeDocument/2006/relationships/tags" Target="../tags/tag24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44.xml" /><Relationship Id="rId3" Type="http://schemas.openxmlformats.org/officeDocument/2006/relationships/tags" Target="../tags/tag24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 Id="rId3" Type="http://schemas.openxmlformats.org/officeDocument/2006/relationships/tags" Target="../tags/tag250.xml" /><Relationship Id="rId4" Type="http://schemas.openxmlformats.org/officeDocument/2006/relationships/tags" Target="../tags/tag251.xml" /><Relationship Id="rId5" Type="http://schemas.openxmlformats.org/officeDocument/2006/relationships/tags" Target="../tags/tag252.xml" /><Relationship Id="rId6" Type="http://schemas.openxmlformats.org/officeDocument/2006/relationships/tags" Target="../tags/tag253.xml" /><Relationship Id="rId7" Type="http://schemas.openxmlformats.org/officeDocument/2006/relationships/tags" Target="../tags/tag25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tags" Target="../tags/tag266.xml" /><Relationship Id="rId11" Type="http://schemas.openxmlformats.org/officeDocument/2006/relationships/tags" Target="../tags/tag267.xml" /><Relationship Id="rId12" Type="http://schemas.openxmlformats.org/officeDocument/2006/relationships/tags" Target="../tags/tag268.xml" /><Relationship Id="rId13" Type="http://schemas.openxmlformats.org/officeDocument/2006/relationships/tags" Target="../tags/tag269.xml" /><Relationship Id="rId14" Type="http://schemas.openxmlformats.org/officeDocument/2006/relationships/tags" Target="../tags/tag270.xml" /><Relationship Id="rId2" Type="http://schemas.openxmlformats.org/officeDocument/2006/relationships/notesSlide" Target="../notesSlides/notesSlide3.xml" /><Relationship Id="rId3" Type="http://schemas.openxmlformats.org/officeDocument/2006/relationships/tags" Target="../tags/tag259.xml" /><Relationship Id="rId4" Type="http://schemas.openxmlformats.org/officeDocument/2006/relationships/tags" Target="../tags/tag260.xml" /><Relationship Id="rId5" Type="http://schemas.openxmlformats.org/officeDocument/2006/relationships/tags" Target="../tags/tag261.xml" /><Relationship Id="rId6" Type="http://schemas.openxmlformats.org/officeDocument/2006/relationships/tags" Target="../tags/tag262.xml" /><Relationship Id="rId7" Type="http://schemas.openxmlformats.org/officeDocument/2006/relationships/tags" Target="../tags/tag263.xml" /><Relationship Id="rId8" Type="http://schemas.openxmlformats.org/officeDocument/2006/relationships/tags" Target="../tags/tag264.xml" /><Relationship Id="rId9" Type="http://schemas.openxmlformats.org/officeDocument/2006/relationships/tags" Target="../tags/tag26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4.xml" /><Relationship Id="rId3" Type="http://schemas.openxmlformats.org/officeDocument/2006/relationships/tags" Target="../tags/tag275.xml" /><Relationship Id="rId4" Type="http://schemas.openxmlformats.org/officeDocument/2006/relationships/tags" Target="../tags/tag276.xml" /><Relationship Id="rId5" Type="http://schemas.openxmlformats.org/officeDocument/2006/relationships/tags" Target="../tags/tag277.xml" /><Relationship Id="rId6" Type="http://schemas.openxmlformats.org/officeDocument/2006/relationships/tags" Target="../tags/tag27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79.xml" /><Relationship Id="rId3" Type="http://schemas.openxmlformats.org/officeDocument/2006/relationships/tags" Target="../tags/tag28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281.xml" /><Relationship Id="rId3" Type="http://schemas.openxmlformats.org/officeDocument/2006/relationships/tags" Target="../tags/tag282.xml" /><Relationship Id="rId4" Type="http://schemas.openxmlformats.org/officeDocument/2006/relationships/tags" Target="../tags/tag28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84.xml" /><Relationship Id="rId3" Type="http://schemas.openxmlformats.org/officeDocument/2006/relationships/image" Target="../media/image3.png" /><Relationship Id="rId4" Type="http://schemas.openxmlformats.org/officeDocument/2006/relationships/tags" Target="../tags/tag28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94.xml" /><Relationship Id="rId11" Type="http://schemas.openxmlformats.org/officeDocument/2006/relationships/tags" Target="../tags/tag295.xml" /><Relationship Id="rId12" Type="http://schemas.openxmlformats.org/officeDocument/2006/relationships/tags" Target="../tags/tag296.xml" /><Relationship Id="rId13" Type="http://schemas.openxmlformats.org/officeDocument/2006/relationships/tags" Target="../tags/tag297.xml" /><Relationship Id="rId14" Type="http://schemas.openxmlformats.org/officeDocument/2006/relationships/tags" Target="../tags/tag298.xml" /><Relationship Id="rId15" Type="http://schemas.openxmlformats.org/officeDocument/2006/relationships/tags" Target="../tags/tag299.xml" /><Relationship Id="rId16" Type="http://schemas.openxmlformats.org/officeDocument/2006/relationships/tags" Target="../tags/tag300.xml" /><Relationship Id="rId2" Type="http://schemas.openxmlformats.org/officeDocument/2006/relationships/tags" Target="../tags/tag286.xml" /><Relationship Id="rId3" Type="http://schemas.openxmlformats.org/officeDocument/2006/relationships/tags" Target="../tags/tag287.xml" /><Relationship Id="rId4" Type="http://schemas.openxmlformats.org/officeDocument/2006/relationships/tags" Target="../tags/tag288.xml" /><Relationship Id="rId5" Type="http://schemas.openxmlformats.org/officeDocument/2006/relationships/tags" Target="../tags/tag289.xml" /><Relationship Id="rId6" Type="http://schemas.openxmlformats.org/officeDocument/2006/relationships/tags" Target="../tags/tag290.xml" /><Relationship Id="rId7" Type="http://schemas.openxmlformats.org/officeDocument/2006/relationships/tags" Target="../tags/tag291.xml" /><Relationship Id="rId8" Type="http://schemas.openxmlformats.org/officeDocument/2006/relationships/tags" Target="../tags/tag292.xml" /><Relationship Id="rId9" Type="http://schemas.openxmlformats.org/officeDocument/2006/relationships/tags" Target="../tags/tag29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9.xml" /><Relationship Id="rId11" Type="http://schemas.openxmlformats.org/officeDocument/2006/relationships/tags" Target="../tags/tag310.xml" /><Relationship Id="rId12" Type="http://schemas.openxmlformats.org/officeDocument/2006/relationships/tags" Target="../tags/tag311.xml" /><Relationship Id="rId13" Type="http://schemas.openxmlformats.org/officeDocument/2006/relationships/tags" Target="../tags/tag312.xml" /><Relationship Id="rId14" Type="http://schemas.openxmlformats.org/officeDocument/2006/relationships/tags" Target="../tags/tag313.xml" /><Relationship Id="rId15" Type="http://schemas.openxmlformats.org/officeDocument/2006/relationships/tags" Target="../tags/tag314.xml" /><Relationship Id="rId16" Type="http://schemas.openxmlformats.org/officeDocument/2006/relationships/tags" Target="../tags/tag315.xml" /><Relationship Id="rId17" Type="http://schemas.openxmlformats.org/officeDocument/2006/relationships/tags" Target="../tags/tag316.xml" /><Relationship Id="rId18" Type="http://schemas.openxmlformats.org/officeDocument/2006/relationships/tags" Target="../tags/tag317.xml" /><Relationship Id="rId2" Type="http://schemas.openxmlformats.org/officeDocument/2006/relationships/tags" Target="../tags/tag301.xml" /><Relationship Id="rId3" Type="http://schemas.openxmlformats.org/officeDocument/2006/relationships/tags" Target="../tags/tag302.xml" /><Relationship Id="rId4" Type="http://schemas.openxmlformats.org/officeDocument/2006/relationships/tags" Target="../tags/tag303.xml" /><Relationship Id="rId5" Type="http://schemas.openxmlformats.org/officeDocument/2006/relationships/tags" Target="../tags/tag304.xml" /><Relationship Id="rId6" Type="http://schemas.openxmlformats.org/officeDocument/2006/relationships/tags" Target="../tags/tag305.xml" /><Relationship Id="rId7" Type="http://schemas.openxmlformats.org/officeDocument/2006/relationships/tags" Target="../tags/tag306.xml" /><Relationship Id="rId8" Type="http://schemas.openxmlformats.org/officeDocument/2006/relationships/tags" Target="../tags/tag307.xml" /><Relationship Id="rId9" Type="http://schemas.openxmlformats.org/officeDocument/2006/relationships/tags" Target="../tags/tag30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18.xml" /><Relationship Id="rId3" Type="http://schemas.openxmlformats.org/officeDocument/2006/relationships/tags" Target="../tags/tag3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20.xml" /><Relationship Id="rId3" Type="http://schemas.openxmlformats.org/officeDocument/2006/relationships/tags" Target="../tags/tag321.xml" /><Relationship Id="rId4" Type="http://schemas.openxmlformats.org/officeDocument/2006/relationships/tags" Target="../tags/tag32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23.xml" /><Relationship Id="rId3" Type="http://schemas.openxmlformats.org/officeDocument/2006/relationships/tags" Target="../tags/tag324.xml" /><Relationship Id="rId4" Type="http://schemas.openxmlformats.org/officeDocument/2006/relationships/tags" Target="../tags/tag32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334.xml" /><Relationship Id="rId11" Type="http://schemas.openxmlformats.org/officeDocument/2006/relationships/tags" Target="../tags/tag335.xml" /><Relationship Id="rId12" Type="http://schemas.openxmlformats.org/officeDocument/2006/relationships/tags" Target="../tags/tag336.xml" /><Relationship Id="rId13" Type="http://schemas.openxmlformats.org/officeDocument/2006/relationships/tags" Target="../tags/tag337.xml" /><Relationship Id="rId14" Type="http://schemas.openxmlformats.org/officeDocument/2006/relationships/tags" Target="../tags/tag338.xml" /><Relationship Id="rId15" Type="http://schemas.openxmlformats.org/officeDocument/2006/relationships/tags" Target="../tags/tag339.xml" /><Relationship Id="rId16" Type="http://schemas.openxmlformats.org/officeDocument/2006/relationships/tags" Target="../tags/tag340.xml" /><Relationship Id="rId17" Type="http://schemas.openxmlformats.org/officeDocument/2006/relationships/tags" Target="../tags/tag341.xml" /><Relationship Id="rId18" Type="http://schemas.openxmlformats.org/officeDocument/2006/relationships/tags" Target="../tags/tag342.xml" /><Relationship Id="rId19" Type="http://schemas.openxmlformats.org/officeDocument/2006/relationships/tags" Target="../tags/tag343.xml" /><Relationship Id="rId2" Type="http://schemas.openxmlformats.org/officeDocument/2006/relationships/tags" Target="../tags/tag326.xml" /><Relationship Id="rId20" Type="http://schemas.openxmlformats.org/officeDocument/2006/relationships/tags" Target="../tags/tag344.xml" /><Relationship Id="rId21" Type="http://schemas.openxmlformats.org/officeDocument/2006/relationships/tags" Target="../tags/tag345.xml" /><Relationship Id="rId22" Type="http://schemas.openxmlformats.org/officeDocument/2006/relationships/tags" Target="../tags/tag346.xml" /><Relationship Id="rId23" Type="http://schemas.openxmlformats.org/officeDocument/2006/relationships/tags" Target="../tags/tag347.xml" /><Relationship Id="rId24" Type="http://schemas.openxmlformats.org/officeDocument/2006/relationships/tags" Target="../tags/tag348.xml" /><Relationship Id="rId25" Type="http://schemas.openxmlformats.org/officeDocument/2006/relationships/tags" Target="../tags/tag349.xml" /><Relationship Id="rId26" Type="http://schemas.openxmlformats.org/officeDocument/2006/relationships/tags" Target="../tags/tag350.xml" /><Relationship Id="rId27" Type="http://schemas.openxmlformats.org/officeDocument/2006/relationships/tags" Target="../tags/tag351.xml" /><Relationship Id="rId28" Type="http://schemas.openxmlformats.org/officeDocument/2006/relationships/tags" Target="../tags/tag352.xml" /><Relationship Id="rId29" Type="http://schemas.openxmlformats.org/officeDocument/2006/relationships/tags" Target="../tags/tag353.xml" /><Relationship Id="rId3" Type="http://schemas.openxmlformats.org/officeDocument/2006/relationships/tags" Target="../tags/tag327.xml" /><Relationship Id="rId30" Type="http://schemas.openxmlformats.org/officeDocument/2006/relationships/tags" Target="../tags/tag354.xml" /><Relationship Id="rId31" Type="http://schemas.openxmlformats.org/officeDocument/2006/relationships/tags" Target="../tags/tag355.xml" /><Relationship Id="rId32" Type="http://schemas.openxmlformats.org/officeDocument/2006/relationships/tags" Target="../tags/tag356.xml" /><Relationship Id="rId33" Type="http://schemas.openxmlformats.org/officeDocument/2006/relationships/tags" Target="../tags/tag357.xml" /><Relationship Id="rId34" Type="http://schemas.openxmlformats.org/officeDocument/2006/relationships/tags" Target="../tags/tag358.xml" /><Relationship Id="rId35" Type="http://schemas.openxmlformats.org/officeDocument/2006/relationships/tags" Target="../tags/tag359.xml" /><Relationship Id="rId36" Type="http://schemas.openxmlformats.org/officeDocument/2006/relationships/tags" Target="../tags/tag360.xml" /><Relationship Id="rId37" Type="http://schemas.openxmlformats.org/officeDocument/2006/relationships/tags" Target="../tags/tag361.xml" /><Relationship Id="rId38" Type="http://schemas.openxmlformats.org/officeDocument/2006/relationships/tags" Target="../tags/tag362.xml" /><Relationship Id="rId39" Type="http://schemas.openxmlformats.org/officeDocument/2006/relationships/tags" Target="../tags/tag363.xml" /><Relationship Id="rId4" Type="http://schemas.openxmlformats.org/officeDocument/2006/relationships/tags" Target="../tags/tag328.xml" /><Relationship Id="rId40" Type="http://schemas.openxmlformats.org/officeDocument/2006/relationships/tags" Target="../tags/tag364.xml" /><Relationship Id="rId41" Type="http://schemas.openxmlformats.org/officeDocument/2006/relationships/tags" Target="../tags/tag365.xml" /><Relationship Id="rId42" Type="http://schemas.openxmlformats.org/officeDocument/2006/relationships/tags" Target="../tags/tag366.xml" /><Relationship Id="rId43" Type="http://schemas.openxmlformats.org/officeDocument/2006/relationships/tags" Target="../tags/tag367.xml" /><Relationship Id="rId5" Type="http://schemas.openxmlformats.org/officeDocument/2006/relationships/tags" Target="../tags/tag329.xml" /><Relationship Id="rId6" Type="http://schemas.openxmlformats.org/officeDocument/2006/relationships/tags" Target="../tags/tag330.xml" /><Relationship Id="rId7" Type="http://schemas.openxmlformats.org/officeDocument/2006/relationships/tags" Target="../tags/tag331.xml" /><Relationship Id="rId8" Type="http://schemas.openxmlformats.org/officeDocument/2006/relationships/tags" Target="../tags/tag332.xml" /><Relationship Id="rId9" Type="http://schemas.openxmlformats.org/officeDocument/2006/relationships/tags" Target="../tags/tag33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76.xml" /><Relationship Id="rId11" Type="http://schemas.openxmlformats.org/officeDocument/2006/relationships/tags" Target="../tags/tag377.xml" /><Relationship Id="rId12" Type="http://schemas.openxmlformats.org/officeDocument/2006/relationships/tags" Target="../tags/tag378.xml" /><Relationship Id="rId13" Type="http://schemas.openxmlformats.org/officeDocument/2006/relationships/tags" Target="../tags/tag379.xml" /><Relationship Id="rId14" Type="http://schemas.openxmlformats.org/officeDocument/2006/relationships/tags" Target="../tags/tag380.xml" /><Relationship Id="rId15" Type="http://schemas.openxmlformats.org/officeDocument/2006/relationships/tags" Target="../tags/tag381.xml" /><Relationship Id="rId16" Type="http://schemas.openxmlformats.org/officeDocument/2006/relationships/tags" Target="../tags/tag382.xml" /><Relationship Id="rId2" Type="http://schemas.openxmlformats.org/officeDocument/2006/relationships/tags" Target="../tags/tag368.xml" /><Relationship Id="rId3" Type="http://schemas.openxmlformats.org/officeDocument/2006/relationships/tags" Target="../tags/tag369.xml" /><Relationship Id="rId4" Type="http://schemas.openxmlformats.org/officeDocument/2006/relationships/tags" Target="../tags/tag370.xml" /><Relationship Id="rId5" Type="http://schemas.openxmlformats.org/officeDocument/2006/relationships/tags" Target="../tags/tag371.xml" /><Relationship Id="rId6" Type="http://schemas.openxmlformats.org/officeDocument/2006/relationships/tags" Target="../tags/tag372.xml" /><Relationship Id="rId7" Type="http://schemas.openxmlformats.org/officeDocument/2006/relationships/tags" Target="../tags/tag373.xml" /><Relationship Id="rId8" Type="http://schemas.openxmlformats.org/officeDocument/2006/relationships/tags" Target="../tags/tag374.xml" /><Relationship Id="rId9" Type="http://schemas.openxmlformats.org/officeDocument/2006/relationships/tags" Target="../tags/tag375.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89.xml" /><Relationship Id="rId11" Type="http://schemas.openxmlformats.org/officeDocument/2006/relationships/tags" Target="../tags/tag390.xml" /><Relationship Id="rId12" Type="http://schemas.openxmlformats.org/officeDocument/2006/relationships/image" Target="../media/image6.png" /><Relationship Id="rId13" Type="http://schemas.openxmlformats.org/officeDocument/2006/relationships/tags" Target="../tags/tag391.xml" /><Relationship Id="rId14" Type="http://schemas.openxmlformats.org/officeDocument/2006/relationships/tags" Target="../tags/tag392.xml" /><Relationship Id="rId15" Type="http://schemas.openxmlformats.org/officeDocument/2006/relationships/tags" Target="../tags/tag393.xml" /><Relationship Id="rId16" Type="http://schemas.openxmlformats.org/officeDocument/2006/relationships/image" Target="../media/image7.png" /><Relationship Id="rId17" Type="http://schemas.openxmlformats.org/officeDocument/2006/relationships/tags" Target="../tags/tag394.xml" /><Relationship Id="rId2" Type="http://schemas.openxmlformats.org/officeDocument/2006/relationships/tags" Target="../tags/tag383.xml" /><Relationship Id="rId3" Type="http://schemas.openxmlformats.org/officeDocument/2006/relationships/tags" Target="../tags/tag384.xml" /><Relationship Id="rId4" Type="http://schemas.openxmlformats.org/officeDocument/2006/relationships/image" Target="../media/image4.png" /><Relationship Id="rId5" Type="http://schemas.openxmlformats.org/officeDocument/2006/relationships/tags" Target="../tags/tag385.xml" /><Relationship Id="rId6" Type="http://schemas.openxmlformats.org/officeDocument/2006/relationships/tags" Target="../tags/tag386.xml" /><Relationship Id="rId7" Type="http://schemas.openxmlformats.org/officeDocument/2006/relationships/tags" Target="../tags/tag387.xml" /><Relationship Id="rId8" Type="http://schemas.openxmlformats.org/officeDocument/2006/relationships/image" Target="../media/image5.jpeg" /><Relationship Id="rId9" Type="http://schemas.openxmlformats.org/officeDocument/2006/relationships/tags" Target="../tags/tag388.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395.xml" /><Relationship Id="rId3" Type="http://schemas.openxmlformats.org/officeDocument/2006/relationships/tags" Target="../tags/tag396.xml" /><Relationship Id="rId4" Type="http://schemas.openxmlformats.org/officeDocument/2006/relationships/hyperlink" Target="https://d.book118.com/43804207404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 name="矩形 4"/>
          <p:cNvSpPr/>
          <p:nvPr>
            <p:custDataLst>
              <p:tags r:id="rId3"/>
            </p:custDataLst>
          </p:nvPr>
        </p:nvSpPr>
        <p:spPr>
          <a:xfrm>
            <a:off x="0" y="506627"/>
            <a:ext cx="12192000" cy="1655806"/>
          </a:xfrm>
          <a:prstGeom prst="rect">
            <a:avLst/>
          </a:prstGeom>
          <a:solidFill>
            <a:srgbClr val="F7DCA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fontAlgn="auto"/>
            <a:endParaRPr lang="zh-CN" altLang="en-US" strike="noStrike" noProof="1"/>
          </a:p>
        </p:txBody>
      </p:sp>
      <p:sp>
        <p:nvSpPr>
          <p:cNvPr id="2" name="标题 1"/>
          <p:cNvSpPr>
            <a:spLocks noGrp="1"/>
          </p:cNvSpPr>
          <p:nvPr>
            <p:ph type="ctrTitle" hasCustomPrompt="1"/>
            <p:custDataLst>
              <p:tags r:id="rId4"/>
            </p:custDataLst>
          </p:nvPr>
        </p:nvSpPr>
        <p:spPr>
          <a:xfrm>
            <a:off x="135238" y="343871"/>
            <a:ext cx="11921524" cy="1981318"/>
          </a:xfrm>
          <a:noFill/>
          <a:ln w="9525">
            <a:noFill/>
          </a:ln>
        </p:spPr>
        <p:txBody>
          <a:bodyPr vert="horz" lIns="90000" tIns="46800" rIns="90000" bIns="46800" rtlCol="0" anchor="ctr" anchorCtr="1">
            <a:noAutofit/>
          </a:bodyPr>
          <a:lstStyle/>
          <a:p>
            <a:pPr lvl="0" algn="ctr">
              <a:buClrTx/>
              <a:buSzTx/>
              <a:buFontTx/>
            </a:pPr>
            <a:r>
              <a:rPr lang="en-US" altLang="zh-CN" sz="5400">
                <a:solidFill>
                  <a:srgbClr val="FF0000"/>
                </a:solidFill>
                <a:latin typeface="黑体" panose="02010609060101010101" charset="-122"/>
                <a:ea typeface="黑体" panose="02010609060101010101" charset="-122"/>
                <a:cs typeface="黑体" panose="02010609060101010101" charset="-122"/>
                <a:sym typeface="+mn-ea"/>
              </a:rPr>
              <a:t>2025</a:t>
            </a:r>
            <a:r>
              <a:rPr sz="5400">
                <a:solidFill>
                  <a:srgbClr val="FF0000"/>
                </a:solidFill>
                <a:latin typeface="黑体" panose="02010609060101010101" charset="-122"/>
                <a:ea typeface="黑体" panose="02010609060101010101" charset="-122"/>
                <a:cs typeface="黑体" panose="02010609060101010101" charset="-122"/>
                <a:sym typeface="+mn-ea"/>
              </a:rPr>
              <a:t>届新高考</a:t>
            </a:r>
            <a:r>
              <a:rPr lang="zh-CN" sz="5400">
                <a:solidFill>
                  <a:srgbClr val="FF0000"/>
                </a:solidFill>
                <a:latin typeface="黑体" panose="02010609060101010101" charset="-122"/>
                <a:ea typeface="黑体" panose="02010609060101010101" charset="-122"/>
                <a:cs typeface="黑体" panose="02010609060101010101" charset="-122"/>
                <a:sym typeface="+mn-ea"/>
              </a:rPr>
              <a:t>历史精品</a:t>
            </a:r>
            <a:r>
              <a:rPr sz="5400">
                <a:solidFill>
                  <a:srgbClr val="FF0000"/>
                </a:solidFill>
                <a:latin typeface="黑体" panose="02010609060101010101" charset="-122"/>
                <a:ea typeface="黑体" panose="02010609060101010101" charset="-122"/>
                <a:cs typeface="黑体" panose="02010609060101010101" charset="-122"/>
                <a:sym typeface="+mn-ea"/>
              </a:rPr>
              <a:t>热点复习</a:t>
            </a:r>
            <a:br>
              <a:rPr sz="5400">
                <a:solidFill>
                  <a:srgbClr val="FF0000"/>
                </a:solidFill>
                <a:latin typeface="黑体" panose="02010609060101010101" charset="-122"/>
                <a:ea typeface="黑体" panose="02010609060101010101" charset="-122"/>
                <a:cs typeface="黑体" panose="02010609060101010101" charset="-122"/>
                <a:sym typeface="+mn-ea"/>
              </a:rPr>
            </a:br>
            <a:r>
              <a:rPr lang="zh-CN" altLang="zh-CN" sz="5400">
                <a:solidFill>
                  <a:schemeClr val="tx1"/>
                </a:solidFill>
                <a:latin typeface="宋体" panose="02010600030101010101" pitchFamily="2" charset="-122"/>
                <a:ea typeface="宋体" panose="02010600030101010101" pitchFamily="2" charset="-122"/>
                <a:cs typeface="华文行楷" panose="02010800040101010101" charset="-122"/>
                <a:sym typeface="+mn-ea"/>
              </a:rPr>
              <a:t>世界殖民体系与亚非拉民族独立运动</a:t>
            </a:r>
            <a:endParaRPr lang="zh-CN" altLang="zh-CN" sz="5400">
              <a:solidFill>
                <a:schemeClr val="tx1"/>
              </a:solidFill>
              <a:latin typeface="宋体" panose="02010600030101010101" pitchFamily="2" charset="-122"/>
              <a:ea typeface="宋体" panose="02010600030101010101" pitchFamily="2" charset="-122"/>
              <a:cs typeface="华文行楷" panose="02010800040101010101" charset="-122"/>
              <a:sym typeface="+mn-ea"/>
            </a:endParaRPr>
          </a:p>
        </p:txBody>
      </p:sp>
      <p:pic>
        <p:nvPicPr>
          <p:cNvPr id="6" name="图片 1"/>
          <p:cNvPicPr>
            <a:picLocks noChangeAspect="1"/>
          </p:cNvPicPr>
          <p:nvPr>
            <p:custDataLst>
              <p:tags r:id="rId6"/>
            </p:custDataLst>
          </p:nvPr>
        </p:nvPicPr>
        <p:blipFill>
          <a:blip r:embed="rId5"/>
          <a:stretch>
            <a:fillRect/>
          </a:stretch>
        </p:blipFill>
        <p:spPr>
          <a:xfrm>
            <a:off x="258119" y="2162433"/>
            <a:ext cx="11493156" cy="4603796"/>
          </a:xfrm>
          <a:prstGeom prst="rect">
            <a:avLst/>
          </a:prstGeom>
          <a:noFill/>
          <a:ln w="9525">
            <a:noFill/>
          </a:ln>
        </p:spPr>
      </p:pic>
    </p:spTree>
    <p:custDataLst>
      <p:tags r:id="rId7"/>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6" presetClass="entr" presetSubtype="0" dur="1000" fill="hold" grpId="0" nodeType="after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by="(-#ppt_w*2)" calcmode="lin" valueType="num">
                                      <p:cBhvr rctx="PPT">
                                        <p:cTn id="7" dur="500" autoRev="1" fill="hold">
                                          <p:stCondLst>
                                            <p:cond delay="0"/>
                                          </p:stCondLst>
                                        </p:cTn>
                                        <p:tgtEl>
                                          <p:spTgt spid="2"/>
                                        </p:tgtEl>
                                        <p:attrNameLst>
                                          <p:attrName>ppt_w</p:attrName>
                                        </p:attrNameLst>
                                      </p:cBhvr>
                                    </p:anim>
                                    <p:anim by="(#ppt_w*0.50)" calcmode="lin" valueType="num">
                                      <p:cBhvr>
                                        <p:cTn id="8" dur="500" decel="50000" autoRev="1" fill="hold">
                                          <p:stCondLst>
                                            <p:cond delay="0"/>
                                          </p:stCondLst>
                                        </p:cTn>
                                        <p:tgtEl>
                                          <p:spTgt spid="2"/>
                                        </p:tgtEl>
                                        <p:attrNameLst>
                                          <p:attrName>ppt_x</p:attrName>
                                        </p:attrNameLst>
                                      </p:cBhvr>
                                    </p:anim>
                                    <p:anim from="(-#ppt_h/2)" to="(#ppt_y)" calcmode="lin" valueType="num">
                                      <p:cBhvr>
                                        <p:cTn id="9" dur="1000" fill="hold">
                                          <p:stCondLst>
                                            <p:cond delay="0"/>
                                          </p:stCondLst>
                                        </p:cTn>
                                        <p:tgtEl>
                                          <p:spTgt spid="2"/>
                                        </p:tgtEl>
                                        <p:attrNameLst>
                                          <p:attrName>ppt_y</p:attrName>
                                        </p:attrNameLst>
                                      </p:cBhvr>
                                    </p:anim>
                                    <p:animRot by="21600000">
                                      <p:cBhvr>
                                        <p:cTn id="10" dur="1000" fill="hold">
                                          <p:stCondLst>
                                            <p:cond delay="0"/>
                                          </p:stCondLst>
                                        </p:cTn>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9" name="矩形 18"/>
          <p:cNvSpPr/>
          <p:nvPr>
            <p:custDataLst>
              <p:tags r:id="rId3"/>
            </p:custDataLst>
          </p:nvPr>
        </p:nvSpPr>
        <p:spPr>
          <a:xfrm>
            <a:off x="355600" y="1047750"/>
            <a:ext cx="12215813" cy="40925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fontAlgn="auto"/>
            <a:endParaRPr lang="zh-CN" altLang="en-US" strike="noStrike" noProof="1"/>
          </a:p>
        </p:txBody>
      </p:sp>
      <p:sp>
        <p:nvSpPr>
          <p:cNvPr id="5" name="文本框 4"/>
          <p:cNvSpPr txBox="1"/>
          <p:nvPr>
            <p:custDataLst>
              <p:tags r:id="rId4"/>
            </p:custDataLst>
          </p:nvPr>
        </p:nvSpPr>
        <p:spPr>
          <a:xfrm>
            <a:off x="873125" y="2974975"/>
            <a:ext cx="2632710" cy="5835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sz="4000" b="1">
                <a:latin typeface="Calibri"/>
                <a:ea typeface="宋体" panose="02010600030101010101" pitchFamily="2" charset="-122"/>
                <a:sym typeface="+mn-ea"/>
              </a:rPr>
              <a:t>【复习要点】</a:t>
            </a:r>
            <a:endParaRPr lang="zh-CN" sz="4000" b="1">
              <a:latin typeface="Calibri"/>
              <a:ea typeface="宋体" panose="02010600030101010101" pitchFamily="2" charset="-122"/>
              <a:sym typeface="+mn-ea"/>
            </a:endParaRPr>
          </a:p>
        </p:txBody>
      </p:sp>
      <p:sp>
        <p:nvSpPr>
          <p:cNvPr id="2" name="文本框 1"/>
          <p:cNvSpPr txBox="1"/>
          <p:nvPr>
            <p:custDataLst>
              <p:tags r:id="rId5"/>
            </p:custDataLst>
          </p:nvPr>
        </p:nvSpPr>
        <p:spPr>
          <a:xfrm>
            <a:off x="802005" y="464185"/>
            <a:ext cx="3246120" cy="70675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4000" b="1">
                <a:latin typeface="Calibri"/>
                <a:ea typeface="宋体" panose="02010600030101010101" pitchFamily="2" charset="-122"/>
                <a:sym typeface="+mn-ea"/>
              </a:rPr>
              <a:t>【课标要求】</a:t>
            </a:r>
            <a:endParaRPr lang="zh-CN" altLang="en-US" sz="4000" b="1">
              <a:latin typeface="Calibri"/>
              <a:ea typeface="宋体" panose="02010600030101010101" pitchFamily="2" charset="-122"/>
              <a:sym typeface="+mn-ea"/>
            </a:endParaRPr>
          </a:p>
        </p:txBody>
      </p:sp>
      <p:sp>
        <p:nvSpPr>
          <p:cNvPr id="3" name="文本框 2"/>
          <p:cNvSpPr txBox="1"/>
          <p:nvPr>
            <p:custDataLst>
              <p:tags r:id="rId6"/>
            </p:custDataLst>
          </p:nvPr>
        </p:nvSpPr>
        <p:spPr>
          <a:xfrm>
            <a:off x="802005" y="1381125"/>
            <a:ext cx="10785475" cy="1383665"/>
          </a:xfrm>
          <a:prstGeom prst="rect">
            <a:avLst/>
          </a:prstGeom>
          <a:noFill/>
          <a:ln w="9525">
            <a:no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buClrTx/>
              <a:buSzTx/>
              <a:buFontTx/>
            </a:pPr>
            <a:r>
              <a:rPr sz="2800">
                <a:latin typeface="Calibri"/>
                <a:ea typeface="宋体" panose="02010600030101010101" pitchFamily="2" charset="-122"/>
                <a:sym typeface="+mn-ea"/>
              </a:rPr>
              <a:t>通过了解西方列强对亚非拉的殖民扩张、世界殖民体系的建立以及亚非拉人民的抗争，理解世界殖民体系的建立及殖民地半殖民地民族独立运动对世界历史发展的影响。</a:t>
            </a:r>
            <a:endParaRPr sz="2800">
              <a:latin typeface="Calibri"/>
              <a:ea typeface="宋体" panose="02010600030101010101" pitchFamily="2" charset="-122"/>
              <a:sym typeface="+mn-ea"/>
            </a:endParaRPr>
          </a:p>
        </p:txBody>
      </p:sp>
      <p:sp>
        <p:nvSpPr>
          <p:cNvPr id="4" name="文本框 3"/>
          <p:cNvSpPr txBox="1"/>
          <p:nvPr>
            <p:custDataLst>
              <p:tags r:id="rId7"/>
            </p:custDataLst>
          </p:nvPr>
        </p:nvSpPr>
        <p:spPr>
          <a:xfrm>
            <a:off x="802005" y="3768725"/>
            <a:ext cx="10714355" cy="953135"/>
          </a:xfrm>
          <a:prstGeom prst="rect">
            <a:avLst/>
          </a:prstGeom>
          <a:noFill/>
          <a:ln w="9525">
            <a:no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buClrTx/>
              <a:buSzTx/>
              <a:buFontTx/>
            </a:pPr>
            <a:r>
              <a:rPr lang="zh-CN" altLang="en-US" sz="2800" b="1">
                <a:latin typeface="楷体" panose="02010609060101010101" charset="-122"/>
                <a:ea typeface="楷体" panose="02010609060101010101" charset="-122"/>
                <a:cs typeface="楷体" panose="02010609060101010101" charset="-122"/>
                <a:sym typeface="+mn-ea"/>
              </a:rPr>
              <a:t>世界殖民体系的形成</a:t>
            </a:r>
            <a:endParaRPr lang="zh-CN" altLang="en-US" sz="2800" b="1">
              <a:latin typeface="楷体" panose="02010609060101010101" charset="-122"/>
              <a:ea typeface="楷体" panose="02010609060101010101" charset="-122"/>
              <a:cs typeface="楷体" panose="02010609060101010101" charset="-122"/>
              <a:sym typeface="+mn-ea"/>
            </a:endParaRPr>
          </a:p>
          <a:p>
            <a:pPr lvl="0" algn="just">
              <a:buClrTx/>
              <a:buSzTx/>
              <a:buFontTx/>
            </a:pPr>
            <a:r>
              <a:rPr lang="zh-CN" altLang="en-US" sz="2800" b="1">
                <a:latin typeface="楷体" panose="02010609060101010101" charset="-122"/>
                <a:ea typeface="楷体" panose="02010609060101010101" charset="-122"/>
                <a:cs typeface="楷体" panose="02010609060101010101" charset="-122"/>
                <a:sym typeface="+mn-ea"/>
              </a:rPr>
              <a:t>亚非拉民族独立运动</a:t>
            </a:r>
            <a:endParaRPr lang="zh-CN" altLang="en-US" sz="2800">
              <a:latin typeface="Calibri"/>
              <a:ea typeface="宋体" panose="02010600030101010101" pitchFamily="2" charset="-122"/>
              <a:sym typeface="+mn-ea"/>
            </a:endParaRPr>
          </a:p>
        </p:txBody>
      </p:sp>
      <p:sp>
        <p:nvSpPr>
          <p:cNvPr id="6" name="文本框 5"/>
          <p:cNvSpPr txBox="1"/>
          <p:nvPr>
            <p:custDataLst>
              <p:tags r:id="rId8"/>
            </p:custDataLst>
          </p:nvPr>
        </p:nvSpPr>
        <p:spPr>
          <a:xfrm>
            <a:off x="5367020" y="238125"/>
            <a:ext cx="4906645"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FF0000"/>
                </a:solidFill>
              </a:rPr>
              <a:t>齐读</a:t>
            </a:r>
            <a:r>
              <a:rPr lang="en-US" altLang="zh-CN" sz="3600">
                <a:solidFill>
                  <a:srgbClr val="FF0000"/>
                </a:solidFill>
              </a:rPr>
              <a:t>P68</a:t>
            </a:r>
            <a:r>
              <a:rPr lang="zh-CN" altLang="en-US" sz="3600">
                <a:solidFill>
                  <a:srgbClr val="FF0000"/>
                </a:solidFill>
              </a:rPr>
              <a:t>导言第一段</a:t>
            </a:r>
            <a:endParaRPr lang="zh-CN" altLang="en-US" sz="3600">
              <a:solidFill>
                <a:srgbClr val="FF0000"/>
              </a:solidFill>
            </a:endParaRPr>
          </a:p>
        </p:txBody>
      </p:sp>
      <p:sp>
        <p:nvSpPr>
          <p:cNvPr id="7" name="文本框 6"/>
          <p:cNvSpPr txBox="1"/>
          <p:nvPr>
            <p:custDataLst>
              <p:tags r:id="rId9"/>
            </p:custDataLst>
          </p:nvPr>
        </p:nvSpPr>
        <p:spPr>
          <a:xfrm>
            <a:off x="3213735" y="5384800"/>
            <a:ext cx="2021205"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FF0000"/>
                </a:solidFill>
              </a:rPr>
              <a:t>单元思路</a:t>
            </a:r>
            <a:endParaRPr lang="zh-CN" altLang="en-US" sz="3600">
              <a:solidFill>
                <a:srgbClr val="FF0000"/>
              </a:solidFill>
            </a:endParaRPr>
          </a:p>
        </p:txBody>
      </p:sp>
    </p:spTree>
    <p:custDataLst>
      <p:tags r:id="rId10"/>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7" presetClass="entr" presetSubtype="0" dur="10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14" presetClass="entr" presetSubtype="10" dur="500"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randombar(horizontal)">
                                      <p:cBhvr>
                                        <p:cTn id="13" dur="500"/>
                                        <p:tgtEl>
                                          <p:spTgt spid="3"/>
                                        </p:tgtEl>
                                      </p:cBhvr>
                                    </p:animEffect>
                                  </p:childTnLst>
                                </p:cTn>
                              </p:par>
                            </p:childTnLst>
                          </p:cTn>
                        </p:par>
                        <p:par>
                          <p:cTn id="14" fill="hold" nodeType="afterGroup">
                            <p:stCondLst>
                              <p:cond delay="1500"/>
                            </p:stCondLst>
                            <p:childTnLst>
                              <p:par>
                                <p:cTn id="15" presetID="47" presetClass="entr" presetSubtype="0" dur="1000" fill="hold" grpId="1"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1000"/>
                                        <p:tgtEl>
                                          <p:spTgt spid="5"/>
                                        </p:tgtEl>
                                      </p:cBhvr>
                                    </p:animEffect>
                                    <p:anim calcmode="lin" valueType="num">
                                      <p:cBhvr>
                                        <p:cTn id="18" dur="1000" fill="hold"/>
                                        <p:tgtEl>
                                          <p:spTgt spid="5"/>
                                        </p:tgtEl>
                                        <p:attrNameLst>
                                          <p:attrName>ppt_x</p:attrName>
                                        </p:attrNameLst>
                                      </p:cBhvr>
                                      <p:tavLst>
                                        <p:tav tm="0">
                                          <p:val>
                                            <p:strVal val="#ppt_x"/>
                                          </p:val>
                                        </p:tav>
                                        <p:tav tm="100000">
                                          <p:val>
                                            <p:strVal val="#ppt_x"/>
                                          </p:val>
                                        </p:tav>
                                      </p:tavLst>
                                    </p:anim>
                                    <p:anim calcmode="lin" valueType="num">
                                      <p:cBhvr>
                                        <p:cTn id="19" dur="1000" fill="hold"/>
                                        <p:tgtEl>
                                          <p:spTgt spid="5"/>
                                        </p:tgtEl>
                                        <p:attrNameLst>
                                          <p:attrName>ppt_y</p:attrName>
                                        </p:attrNameLst>
                                      </p:cBhvr>
                                      <p:tavLst>
                                        <p:tav tm="0">
                                          <p:val>
                                            <p:strVal val="#ppt_y-.1"/>
                                          </p:val>
                                        </p:tav>
                                        <p:tav tm="100000">
                                          <p:val>
                                            <p:strVal val="#ppt_y"/>
                                          </p:val>
                                        </p:tav>
                                      </p:tavLst>
                                    </p:anim>
                                  </p:childTnLst>
                                </p:cTn>
                              </p:par>
                            </p:childTnLst>
                          </p:cTn>
                        </p:par>
                        <p:par>
                          <p:cTn id="20" fill="hold" nodeType="afterGroup">
                            <p:stCondLst>
                              <p:cond delay="2500"/>
                            </p:stCondLst>
                            <p:childTnLst>
                              <p:par>
                                <p:cTn id="21" presetID="14" presetClass="entr" presetSubtype="10" dur="500" fill="hold" grpId="0" nodeType="after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randombar(horizontal)">
                                      <p:cBhvr>
                                        <p:cTn id="2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1"/>
      <p:bldP spid="2" grpId="0"/>
      <p:bldP spid="3" grpId="0"/>
      <p:bldP spid="4"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1102360" y="221615"/>
            <a:ext cx="998728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rgbClr val="FF0000"/>
                </a:solidFill>
              </a:rPr>
              <a:t>第六单元</a:t>
            </a:r>
            <a:r>
              <a:rPr lang="en-US" altLang="zh-CN" sz="3600" b="1">
                <a:solidFill>
                  <a:srgbClr val="FF0000"/>
                </a:solidFill>
              </a:rPr>
              <a:t>    </a:t>
            </a:r>
            <a:r>
              <a:rPr lang="zh-CN" altLang="en-US" sz="3600" b="1">
                <a:solidFill>
                  <a:srgbClr val="FF0000"/>
                </a:solidFill>
              </a:rPr>
              <a:t>世界殖民体系与亚非拉民族独立运动</a:t>
            </a:r>
            <a:endParaRPr lang="zh-CN" altLang="en-US" sz="3600" b="1">
              <a:solidFill>
                <a:srgbClr val="FF0000"/>
              </a:solidFill>
            </a:endParaRPr>
          </a:p>
        </p:txBody>
      </p:sp>
      <p:sp>
        <p:nvSpPr>
          <p:cNvPr id="5" name="文本框 4"/>
          <p:cNvSpPr txBox="1"/>
          <p:nvPr>
            <p:custDataLst>
              <p:tags r:id="rId4"/>
            </p:custDataLst>
          </p:nvPr>
        </p:nvSpPr>
        <p:spPr>
          <a:xfrm>
            <a:off x="75565" y="1098550"/>
            <a:ext cx="263207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rPr>
              <a:t>一、知识脉络：</a:t>
            </a:r>
            <a:endParaRPr lang="zh-CN" altLang="en-US" sz="2800" b="1">
              <a:solidFill>
                <a:srgbClr val="FF0000"/>
              </a:solidFill>
            </a:endParaRPr>
          </a:p>
        </p:txBody>
      </p:sp>
      <p:sp>
        <p:nvSpPr>
          <p:cNvPr id="6" name="文本框 5"/>
          <p:cNvSpPr txBox="1"/>
          <p:nvPr>
            <p:custDataLst>
              <p:tags r:id="rId5"/>
            </p:custDataLst>
          </p:nvPr>
        </p:nvSpPr>
        <p:spPr>
          <a:xfrm>
            <a:off x="541655" y="2012950"/>
            <a:ext cx="150114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t>新航路开辟</a:t>
            </a:r>
            <a:endParaRPr lang="zh-CN" altLang="en-US" b="1"/>
          </a:p>
        </p:txBody>
      </p:sp>
      <p:cxnSp>
        <p:nvCxnSpPr>
          <p:cNvPr id="7" name="直接箭头连接符 6"/>
          <p:cNvCxnSpPr/>
          <p:nvPr>
            <p:custDataLst>
              <p:tags r:id="rId6"/>
            </p:custDataLst>
          </p:nvPr>
        </p:nvCxnSpPr>
        <p:spPr>
          <a:xfrm>
            <a:off x="1839595" y="2197100"/>
            <a:ext cx="333375" cy="0"/>
          </a:xfrm>
          <a:prstGeom prst="straightConnector1">
            <a:avLst/>
          </a:prstGeom>
          <a:ln>
            <a:tailEnd type="arrow" w="med" len="med"/>
          </a:ln>
        </p:spPr>
        <p:style>
          <a:lnRef idx="3">
            <a:schemeClr val="accent5"/>
          </a:lnRef>
          <a:fillRef idx="0">
            <a:schemeClr val="accent5"/>
          </a:fillRef>
          <a:effectRef idx="2">
            <a:schemeClr val="accent5"/>
          </a:effectRef>
          <a:fontRef idx="minor">
            <a:schemeClr val="tx1"/>
          </a:fontRef>
        </p:style>
      </p:cxnSp>
      <p:sp>
        <p:nvSpPr>
          <p:cNvPr id="8" name="矩形 7"/>
          <p:cNvSpPr/>
          <p:nvPr>
            <p:custDataLst>
              <p:tags r:id="rId7"/>
            </p:custDataLst>
          </p:nvPr>
        </p:nvSpPr>
        <p:spPr>
          <a:xfrm>
            <a:off x="2172970" y="1894840"/>
            <a:ext cx="1545590" cy="6045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b="1"/>
              <a:t>商业资本主义殖民高潮</a:t>
            </a:r>
            <a:endParaRPr lang="zh-CN" altLang="en-US" b="1"/>
          </a:p>
        </p:txBody>
      </p:sp>
      <p:sp>
        <p:nvSpPr>
          <p:cNvPr id="9" name="文本框 8"/>
          <p:cNvSpPr txBox="1"/>
          <p:nvPr>
            <p:custDataLst>
              <p:tags r:id="rId8"/>
            </p:custDataLst>
          </p:nvPr>
        </p:nvSpPr>
        <p:spPr>
          <a:xfrm>
            <a:off x="75565" y="2924175"/>
            <a:ext cx="196723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t>第一次工业革命</a:t>
            </a:r>
            <a:endParaRPr lang="zh-CN" altLang="en-US" b="1"/>
          </a:p>
        </p:txBody>
      </p:sp>
      <p:cxnSp>
        <p:nvCxnSpPr>
          <p:cNvPr id="10" name="直接箭头连接符 9"/>
          <p:cNvCxnSpPr/>
          <p:nvPr>
            <p:custDataLst>
              <p:tags r:id="rId9"/>
            </p:custDataLst>
          </p:nvPr>
        </p:nvCxnSpPr>
        <p:spPr>
          <a:xfrm>
            <a:off x="1840230" y="3108325"/>
            <a:ext cx="333375" cy="0"/>
          </a:xfrm>
          <a:prstGeom prst="straightConnector1">
            <a:avLst/>
          </a:prstGeom>
          <a:ln>
            <a:tailEnd type="arrow" w="med" len="med"/>
          </a:ln>
        </p:spPr>
        <p:style>
          <a:lnRef idx="3">
            <a:schemeClr val="accent5"/>
          </a:lnRef>
          <a:fillRef idx="0">
            <a:schemeClr val="accent5"/>
          </a:fillRef>
          <a:effectRef idx="2">
            <a:schemeClr val="accent5"/>
          </a:effectRef>
          <a:fontRef idx="minor">
            <a:schemeClr val="tx1"/>
          </a:fontRef>
        </p:style>
      </p:cxnSp>
      <p:cxnSp>
        <p:nvCxnSpPr>
          <p:cNvPr id="11" name="直接箭头连接符 10"/>
          <p:cNvCxnSpPr/>
          <p:nvPr>
            <p:custDataLst>
              <p:tags r:id="rId10"/>
            </p:custDataLst>
          </p:nvPr>
        </p:nvCxnSpPr>
        <p:spPr>
          <a:xfrm>
            <a:off x="1840230" y="3939540"/>
            <a:ext cx="333375" cy="0"/>
          </a:xfrm>
          <a:prstGeom prst="straightConnector1">
            <a:avLst/>
          </a:prstGeom>
          <a:ln>
            <a:tailEnd type="arrow" w="med" len="med"/>
          </a:ln>
        </p:spPr>
        <p:style>
          <a:lnRef idx="3">
            <a:schemeClr val="accent5"/>
          </a:lnRef>
          <a:fillRef idx="0">
            <a:schemeClr val="accent5"/>
          </a:fillRef>
          <a:effectRef idx="2">
            <a:schemeClr val="accent5"/>
          </a:effectRef>
          <a:fontRef idx="minor">
            <a:schemeClr val="tx1"/>
          </a:fontRef>
        </p:style>
      </p:cxnSp>
      <p:sp>
        <p:nvSpPr>
          <p:cNvPr id="12" name="矩形 11"/>
          <p:cNvSpPr/>
          <p:nvPr>
            <p:custDataLst>
              <p:tags r:id="rId11"/>
            </p:custDataLst>
          </p:nvPr>
        </p:nvSpPr>
        <p:spPr>
          <a:xfrm>
            <a:off x="2166620" y="2794000"/>
            <a:ext cx="1544955" cy="5486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b="1"/>
              <a:t>工业资本主义殖民高潮</a:t>
            </a:r>
            <a:endParaRPr lang="zh-CN" altLang="en-US" b="1"/>
          </a:p>
        </p:txBody>
      </p:sp>
      <p:sp>
        <p:nvSpPr>
          <p:cNvPr id="13" name="文本框 12"/>
          <p:cNvSpPr txBox="1"/>
          <p:nvPr>
            <p:custDataLst>
              <p:tags r:id="rId12"/>
            </p:custDataLst>
          </p:nvPr>
        </p:nvSpPr>
        <p:spPr>
          <a:xfrm>
            <a:off x="75565" y="3717290"/>
            <a:ext cx="196723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t>第二次工业革命</a:t>
            </a:r>
            <a:endParaRPr lang="zh-CN" altLang="en-US" b="1"/>
          </a:p>
        </p:txBody>
      </p:sp>
      <p:sp>
        <p:nvSpPr>
          <p:cNvPr id="14" name="矩形 13"/>
          <p:cNvSpPr/>
          <p:nvPr>
            <p:custDataLst>
              <p:tags r:id="rId13"/>
            </p:custDataLst>
          </p:nvPr>
        </p:nvSpPr>
        <p:spPr>
          <a:xfrm>
            <a:off x="2173605" y="3637280"/>
            <a:ext cx="1544955" cy="5937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b="1"/>
              <a:t>垄断资本主义殖民高潮</a:t>
            </a:r>
            <a:endParaRPr lang="zh-CN" altLang="en-US" b="1"/>
          </a:p>
        </p:txBody>
      </p:sp>
      <p:sp>
        <p:nvSpPr>
          <p:cNvPr id="15" name="右中括号 14"/>
          <p:cNvSpPr/>
          <p:nvPr>
            <p:custDataLst>
              <p:tags r:id="rId14"/>
            </p:custDataLst>
          </p:nvPr>
        </p:nvSpPr>
        <p:spPr>
          <a:xfrm>
            <a:off x="3718560" y="2185670"/>
            <a:ext cx="116840" cy="1753870"/>
          </a:xfrm>
          <a:prstGeom prst="rightBracket">
            <a:avLst/>
          </a:prstGeom>
        </p:spPr>
        <p:style>
          <a:lnRef idx="3">
            <a:schemeClr val="accent5"/>
          </a:lnRef>
          <a:fillRef idx="0">
            <a:schemeClr val="accent5"/>
          </a:fillRef>
          <a:effectRef idx="2">
            <a:schemeClr val="accent5"/>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cxnSp>
        <p:nvCxnSpPr>
          <p:cNvPr id="16" name="直接箭头连接符 15"/>
          <p:cNvCxnSpPr>
            <a:stCxn id="15" idx="2"/>
          </p:cNvCxnSpPr>
          <p:nvPr>
            <p:custDataLst>
              <p:tags r:id="rId15"/>
            </p:custDataLst>
          </p:nvPr>
        </p:nvCxnSpPr>
        <p:spPr>
          <a:xfrm flipV="1">
            <a:off x="3835400" y="3059430"/>
            <a:ext cx="245745" cy="3175"/>
          </a:xfrm>
          <a:prstGeom prst="straightConnector1">
            <a:avLst/>
          </a:prstGeom>
          <a:ln>
            <a:tailEnd type="arrow" w="med" len="med"/>
          </a:ln>
        </p:spPr>
        <p:style>
          <a:lnRef idx="3">
            <a:schemeClr val="accent5"/>
          </a:lnRef>
          <a:fillRef idx="0">
            <a:schemeClr val="accent5"/>
          </a:fillRef>
          <a:effectRef idx="2">
            <a:schemeClr val="accent5"/>
          </a:effectRef>
          <a:fontRef idx="minor">
            <a:schemeClr val="tx1"/>
          </a:fontRef>
        </p:style>
      </p:cxnSp>
      <p:sp>
        <p:nvSpPr>
          <p:cNvPr id="18" name="左中括号 17"/>
          <p:cNvSpPr/>
          <p:nvPr>
            <p:custDataLst>
              <p:tags r:id="rId16"/>
            </p:custDataLst>
          </p:nvPr>
        </p:nvSpPr>
        <p:spPr>
          <a:xfrm>
            <a:off x="4081145" y="2185670"/>
            <a:ext cx="76200" cy="1753870"/>
          </a:xfrm>
          <a:prstGeom prst="leftBracket">
            <a:avLst/>
          </a:prstGeom>
        </p:spPr>
        <p:style>
          <a:lnRef idx="3">
            <a:schemeClr val="accent5"/>
          </a:lnRef>
          <a:fillRef idx="0">
            <a:schemeClr val="accent5"/>
          </a:fillRef>
          <a:effectRef idx="2">
            <a:schemeClr val="accent5"/>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sp>
        <p:nvSpPr>
          <p:cNvPr id="19" name="文本框 18"/>
          <p:cNvSpPr txBox="1"/>
          <p:nvPr>
            <p:custDataLst>
              <p:tags r:id="rId17"/>
            </p:custDataLst>
          </p:nvPr>
        </p:nvSpPr>
        <p:spPr>
          <a:xfrm>
            <a:off x="4157345" y="1986280"/>
            <a:ext cx="251142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t>拉美：殖民地化</a:t>
            </a:r>
            <a:endParaRPr lang="zh-CN" altLang="en-US" b="1"/>
          </a:p>
        </p:txBody>
      </p:sp>
      <p:sp>
        <p:nvSpPr>
          <p:cNvPr id="20" name="文本框 19"/>
          <p:cNvSpPr txBox="1"/>
          <p:nvPr>
            <p:custDataLst>
              <p:tags r:id="rId18"/>
            </p:custDataLst>
          </p:nvPr>
        </p:nvSpPr>
        <p:spPr>
          <a:xfrm>
            <a:off x="4149725" y="2794000"/>
            <a:ext cx="2256155"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t>亚洲：殖民地</a:t>
            </a:r>
            <a:endParaRPr lang="zh-CN" altLang="en-US" b="1"/>
          </a:p>
          <a:p>
            <a:r>
              <a:rPr lang="zh-CN" altLang="en-US" b="1"/>
              <a:t> </a:t>
            </a:r>
            <a:r>
              <a:rPr lang="en-US" altLang="zh-CN" b="1"/>
              <a:t>            </a:t>
            </a:r>
            <a:r>
              <a:rPr lang="zh-CN" altLang="en-US" b="1"/>
              <a:t>半殖民地化</a:t>
            </a:r>
            <a:endParaRPr lang="zh-CN" altLang="en-US" b="1"/>
          </a:p>
        </p:txBody>
      </p:sp>
      <p:sp>
        <p:nvSpPr>
          <p:cNvPr id="21" name="文本框 20"/>
          <p:cNvSpPr txBox="1"/>
          <p:nvPr>
            <p:custDataLst>
              <p:tags r:id="rId19"/>
            </p:custDataLst>
          </p:nvPr>
        </p:nvSpPr>
        <p:spPr>
          <a:xfrm>
            <a:off x="4157345" y="3749675"/>
            <a:ext cx="200025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t>非洲：殖民地化</a:t>
            </a:r>
            <a:endParaRPr lang="zh-CN" altLang="en-US" b="1"/>
          </a:p>
        </p:txBody>
      </p:sp>
      <p:sp>
        <p:nvSpPr>
          <p:cNvPr id="22" name="右中括号 21"/>
          <p:cNvSpPr/>
          <p:nvPr>
            <p:custDataLst>
              <p:tags r:id="rId20"/>
            </p:custDataLst>
          </p:nvPr>
        </p:nvSpPr>
        <p:spPr>
          <a:xfrm>
            <a:off x="6085205" y="2197100"/>
            <a:ext cx="76200" cy="1742440"/>
          </a:xfrm>
          <a:prstGeom prst="rightBracket">
            <a:avLst/>
          </a:prstGeom>
        </p:spPr>
        <p:style>
          <a:lnRef idx="3">
            <a:schemeClr val="accent5"/>
          </a:lnRef>
          <a:fillRef idx="0">
            <a:schemeClr val="accent5"/>
          </a:fillRef>
          <a:effectRef idx="2">
            <a:schemeClr val="accent5"/>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cxnSp>
        <p:nvCxnSpPr>
          <p:cNvPr id="23" name="直接箭头连接符 22"/>
          <p:cNvCxnSpPr>
            <a:stCxn id="22" idx="2"/>
            <a:endCxn id="24" idx="3"/>
          </p:cNvCxnSpPr>
          <p:nvPr>
            <p:custDataLst>
              <p:tags r:id="rId21"/>
            </p:custDataLst>
          </p:nvPr>
        </p:nvCxnSpPr>
        <p:spPr>
          <a:xfrm flipV="1">
            <a:off x="6161405" y="3052445"/>
            <a:ext cx="1125855" cy="15875"/>
          </a:xfrm>
          <a:prstGeom prst="straightConnector1">
            <a:avLst/>
          </a:prstGeom>
          <a:ln>
            <a:tailEnd type="arrow" w="med" len="med"/>
          </a:ln>
        </p:spPr>
        <p:style>
          <a:lnRef idx="3">
            <a:schemeClr val="accent5"/>
          </a:lnRef>
          <a:fillRef idx="0">
            <a:schemeClr val="accent5"/>
          </a:fillRef>
          <a:effectRef idx="2">
            <a:schemeClr val="accent5"/>
          </a:effectRef>
          <a:fontRef idx="minor">
            <a:schemeClr val="tx1"/>
          </a:fontRef>
        </p:style>
      </p:cxnSp>
      <p:sp>
        <p:nvSpPr>
          <p:cNvPr id="24" name="文本框 23"/>
          <p:cNvSpPr txBox="1"/>
          <p:nvPr>
            <p:custDataLst>
              <p:tags r:id="rId22"/>
            </p:custDataLst>
          </p:nvPr>
        </p:nvSpPr>
        <p:spPr>
          <a:xfrm>
            <a:off x="6151880" y="2729865"/>
            <a:ext cx="113538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b="1">
                <a:solidFill>
                  <a:srgbClr val="040A84"/>
                </a:solidFill>
              </a:rPr>
              <a:t>19</a:t>
            </a:r>
            <a:r>
              <a:rPr lang="zh-CN" altLang="en-US" b="1">
                <a:solidFill>
                  <a:srgbClr val="040A84"/>
                </a:solidFill>
              </a:rPr>
              <a:t>世纪末</a:t>
            </a:r>
            <a:endParaRPr lang="zh-CN" altLang="en-US" b="1">
              <a:solidFill>
                <a:srgbClr val="040A84"/>
              </a:solidFill>
            </a:endParaRPr>
          </a:p>
          <a:p>
            <a:r>
              <a:rPr lang="en-US" altLang="zh-CN" b="1">
                <a:solidFill>
                  <a:srgbClr val="040A84"/>
                </a:solidFill>
              </a:rPr>
              <a:t>20</a:t>
            </a:r>
            <a:r>
              <a:rPr lang="zh-CN" altLang="en-US" b="1">
                <a:solidFill>
                  <a:srgbClr val="040A84"/>
                </a:solidFill>
              </a:rPr>
              <a:t>世纪初</a:t>
            </a:r>
            <a:endParaRPr lang="zh-CN" altLang="en-US" b="1">
              <a:solidFill>
                <a:srgbClr val="040A84"/>
              </a:solidFill>
            </a:endParaRPr>
          </a:p>
        </p:txBody>
      </p:sp>
      <p:sp>
        <p:nvSpPr>
          <p:cNvPr id="25" name="文本框 24"/>
          <p:cNvSpPr txBox="1"/>
          <p:nvPr>
            <p:custDataLst>
              <p:tags r:id="rId23"/>
            </p:custDataLst>
          </p:nvPr>
        </p:nvSpPr>
        <p:spPr>
          <a:xfrm>
            <a:off x="7199630" y="1779905"/>
            <a:ext cx="551815" cy="2673985"/>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0000"/>
                </a:solidFill>
              </a:rPr>
              <a:t>世界殖民体系形成</a:t>
            </a:r>
            <a:endParaRPr lang="zh-CN" altLang="en-US" sz="2400" b="1">
              <a:solidFill>
                <a:srgbClr val="FF0000"/>
              </a:solidFill>
            </a:endParaRPr>
          </a:p>
        </p:txBody>
      </p:sp>
      <p:sp>
        <p:nvSpPr>
          <p:cNvPr id="28" name="文本框 27"/>
          <p:cNvSpPr txBox="1"/>
          <p:nvPr>
            <p:custDataLst>
              <p:tags r:id="rId24"/>
            </p:custDataLst>
          </p:nvPr>
        </p:nvSpPr>
        <p:spPr>
          <a:xfrm>
            <a:off x="7910195" y="2029460"/>
            <a:ext cx="121412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chemeClr val="tx1"/>
                </a:solidFill>
              </a:rPr>
              <a:t>拉丁美洲</a:t>
            </a:r>
            <a:endParaRPr lang="zh-CN" altLang="en-US" b="1">
              <a:solidFill>
                <a:schemeClr val="tx1"/>
              </a:solidFill>
            </a:endParaRPr>
          </a:p>
          <a:p>
            <a:r>
              <a:rPr lang="zh-CN" altLang="en-US" b="1">
                <a:solidFill>
                  <a:schemeClr val="tx1"/>
                </a:solidFill>
              </a:rPr>
              <a:t>独立运动</a:t>
            </a:r>
            <a:endParaRPr lang="zh-CN" altLang="en-US" b="1">
              <a:solidFill>
                <a:schemeClr val="tx1"/>
              </a:solidFill>
            </a:endParaRPr>
          </a:p>
        </p:txBody>
      </p:sp>
      <p:sp>
        <p:nvSpPr>
          <p:cNvPr id="30" name="文本框 29"/>
          <p:cNvSpPr txBox="1"/>
          <p:nvPr>
            <p:custDataLst>
              <p:tags r:id="rId25"/>
            </p:custDataLst>
          </p:nvPr>
        </p:nvSpPr>
        <p:spPr>
          <a:xfrm>
            <a:off x="7910195" y="2931795"/>
            <a:ext cx="125857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chemeClr val="tx1"/>
                </a:solidFill>
              </a:rPr>
              <a:t>亚洲觉醒</a:t>
            </a:r>
            <a:endParaRPr lang="zh-CN" altLang="en-US" b="1">
              <a:solidFill>
                <a:schemeClr val="tx1"/>
              </a:solidFill>
            </a:endParaRPr>
          </a:p>
        </p:txBody>
      </p:sp>
      <p:sp>
        <p:nvSpPr>
          <p:cNvPr id="32" name="文本框 31"/>
          <p:cNvSpPr txBox="1"/>
          <p:nvPr>
            <p:custDataLst>
              <p:tags r:id="rId26"/>
            </p:custDataLst>
          </p:nvPr>
        </p:nvSpPr>
        <p:spPr>
          <a:xfrm>
            <a:off x="7910195" y="3531235"/>
            <a:ext cx="131381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chemeClr val="tx1"/>
                </a:solidFill>
              </a:rPr>
              <a:t>非洲抗争</a:t>
            </a:r>
            <a:endParaRPr lang="zh-CN" altLang="en-US" b="1">
              <a:solidFill>
                <a:schemeClr val="tx1"/>
              </a:solidFill>
            </a:endParaRPr>
          </a:p>
        </p:txBody>
      </p:sp>
      <p:sp>
        <p:nvSpPr>
          <p:cNvPr id="33" name="右中括号 32"/>
          <p:cNvSpPr/>
          <p:nvPr>
            <p:custDataLst>
              <p:tags r:id="rId27"/>
            </p:custDataLst>
          </p:nvPr>
        </p:nvSpPr>
        <p:spPr>
          <a:xfrm>
            <a:off x="8970645" y="2354580"/>
            <a:ext cx="76200" cy="1333500"/>
          </a:xfrm>
          <a:prstGeom prst="rightBracket">
            <a:avLst/>
          </a:prstGeom>
        </p:spPr>
        <p:style>
          <a:lnRef idx="3">
            <a:schemeClr val="accent5"/>
          </a:lnRef>
          <a:fillRef idx="0">
            <a:schemeClr val="accent5"/>
          </a:fillRef>
          <a:effectRef idx="2">
            <a:schemeClr val="accent5"/>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cxnSp>
        <p:nvCxnSpPr>
          <p:cNvPr id="34" name="直接箭头连接符 33"/>
          <p:cNvCxnSpPr/>
          <p:nvPr>
            <p:custDataLst>
              <p:tags r:id="rId28"/>
            </p:custDataLst>
          </p:nvPr>
        </p:nvCxnSpPr>
        <p:spPr>
          <a:xfrm>
            <a:off x="9046845" y="3021330"/>
            <a:ext cx="333375" cy="0"/>
          </a:xfrm>
          <a:prstGeom prst="straightConnector1">
            <a:avLst/>
          </a:prstGeom>
          <a:ln>
            <a:tailEnd type="arrow" w="med" len="med"/>
          </a:ln>
        </p:spPr>
        <p:style>
          <a:lnRef idx="3">
            <a:schemeClr val="accent5"/>
          </a:lnRef>
          <a:fillRef idx="0">
            <a:schemeClr val="accent5"/>
          </a:fillRef>
          <a:effectRef idx="2">
            <a:schemeClr val="accent5"/>
          </a:effectRef>
          <a:fontRef idx="minor">
            <a:schemeClr val="tx1"/>
          </a:fontRef>
        </p:style>
      </p:cxnSp>
      <p:sp>
        <p:nvSpPr>
          <p:cNvPr id="35" name="左中括号 34"/>
          <p:cNvSpPr/>
          <p:nvPr>
            <p:custDataLst>
              <p:tags r:id="rId29"/>
            </p:custDataLst>
          </p:nvPr>
        </p:nvSpPr>
        <p:spPr>
          <a:xfrm>
            <a:off x="9382760" y="2185670"/>
            <a:ext cx="85090" cy="1713230"/>
          </a:xfrm>
          <a:prstGeom prst="leftBracket">
            <a:avLst/>
          </a:prstGeom>
        </p:spPr>
        <p:style>
          <a:lnRef idx="3">
            <a:schemeClr val="accent5"/>
          </a:lnRef>
          <a:fillRef idx="0">
            <a:schemeClr val="accent5"/>
          </a:fillRef>
          <a:effectRef idx="2">
            <a:schemeClr val="accent5"/>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sp>
        <p:nvSpPr>
          <p:cNvPr id="36" name="文本框 35"/>
          <p:cNvSpPr txBox="1"/>
          <p:nvPr>
            <p:custDataLst>
              <p:tags r:id="rId30"/>
            </p:custDataLst>
          </p:nvPr>
        </p:nvSpPr>
        <p:spPr>
          <a:xfrm>
            <a:off x="9421495" y="1913255"/>
            <a:ext cx="2506345"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t>打击了帝国主义的侵略势力</a:t>
            </a:r>
            <a:endParaRPr lang="zh-CN" altLang="en-US" b="1"/>
          </a:p>
        </p:txBody>
      </p:sp>
      <p:sp>
        <p:nvSpPr>
          <p:cNvPr id="37" name="文本框 36"/>
          <p:cNvSpPr txBox="1"/>
          <p:nvPr>
            <p:custDataLst>
              <p:tags r:id="rId31"/>
            </p:custDataLst>
          </p:nvPr>
        </p:nvSpPr>
        <p:spPr>
          <a:xfrm>
            <a:off x="9380220" y="2860675"/>
            <a:ext cx="262255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t>削弱了本国的封建势力</a:t>
            </a:r>
            <a:endParaRPr lang="zh-CN" altLang="en-US" b="1"/>
          </a:p>
        </p:txBody>
      </p:sp>
      <p:sp>
        <p:nvSpPr>
          <p:cNvPr id="38" name="文本框 37"/>
          <p:cNvSpPr txBox="1"/>
          <p:nvPr>
            <p:custDataLst>
              <p:tags r:id="rId32"/>
            </p:custDataLst>
          </p:nvPr>
        </p:nvSpPr>
        <p:spPr>
          <a:xfrm>
            <a:off x="9461500" y="3531235"/>
            <a:ext cx="2637155"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rgbClr val="040A84"/>
                </a:solidFill>
              </a:rPr>
              <a:t>推动了民族独立</a:t>
            </a:r>
            <a:endParaRPr lang="zh-CN" altLang="en-US" b="1">
              <a:solidFill>
                <a:srgbClr val="040A84"/>
              </a:solidFill>
            </a:endParaRPr>
          </a:p>
          <a:p>
            <a:r>
              <a:rPr lang="zh-CN" altLang="en-US" b="1">
                <a:solidFill>
                  <a:srgbClr val="040A84"/>
                </a:solidFill>
              </a:rPr>
              <a:t>和世界历史的发展</a:t>
            </a:r>
            <a:endParaRPr lang="zh-CN" altLang="en-US" b="1">
              <a:solidFill>
                <a:srgbClr val="040A84"/>
              </a:solidFill>
            </a:endParaRPr>
          </a:p>
        </p:txBody>
      </p:sp>
      <p:sp>
        <p:nvSpPr>
          <p:cNvPr id="40" name="下箭头 39"/>
          <p:cNvSpPr/>
          <p:nvPr>
            <p:custDataLst>
              <p:tags r:id="rId33"/>
            </p:custDataLst>
          </p:nvPr>
        </p:nvSpPr>
        <p:spPr>
          <a:xfrm>
            <a:off x="7372985" y="4316095"/>
            <a:ext cx="160655" cy="31369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41" name="直接连接符 40"/>
          <p:cNvCxnSpPr/>
          <p:nvPr>
            <p:custDataLst>
              <p:tags r:id="rId34"/>
            </p:custDataLst>
          </p:nvPr>
        </p:nvCxnSpPr>
        <p:spPr>
          <a:xfrm>
            <a:off x="3745865" y="4626610"/>
            <a:ext cx="6358890" cy="0"/>
          </a:xfrm>
          <a:prstGeom prst="line">
            <a:avLst/>
          </a:prstGeom>
        </p:spPr>
        <p:style>
          <a:lnRef idx="3">
            <a:schemeClr val="accent5"/>
          </a:lnRef>
          <a:fillRef idx="0">
            <a:schemeClr val="accent5"/>
          </a:fillRef>
          <a:effectRef idx="2">
            <a:schemeClr val="accent5"/>
          </a:effectRef>
          <a:fontRef idx="minor">
            <a:schemeClr val="tx1"/>
          </a:fontRef>
        </p:style>
      </p:cxnSp>
      <p:cxnSp>
        <p:nvCxnSpPr>
          <p:cNvPr id="42" name="直接箭头连接符 41"/>
          <p:cNvCxnSpPr/>
          <p:nvPr>
            <p:custDataLst>
              <p:tags r:id="rId35"/>
            </p:custDataLst>
          </p:nvPr>
        </p:nvCxnSpPr>
        <p:spPr>
          <a:xfrm flipH="1">
            <a:off x="3745865" y="4617085"/>
            <a:ext cx="0" cy="288290"/>
          </a:xfrm>
          <a:prstGeom prst="straightConnector1">
            <a:avLst/>
          </a:prstGeom>
          <a:ln>
            <a:tailEnd type="arrow" w="med" len="med"/>
          </a:ln>
        </p:spPr>
        <p:style>
          <a:lnRef idx="3">
            <a:schemeClr val="accent2"/>
          </a:lnRef>
          <a:fillRef idx="0">
            <a:schemeClr val="accent2"/>
          </a:fillRef>
          <a:effectRef idx="2">
            <a:schemeClr val="accent2"/>
          </a:effectRef>
          <a:fontRef idx="minor">
            <a:schemeClr val="tx1"/>
          </a:fontRef>
        </p:style>
      </p:cxnSp>
      <p:cxnSp>
        <p:nvCxnSpPr>
          <p:cNvPr id="43" name="直接箭头连接符 42"/>
          <p:cNvCxnSpPr/>
          <p:nvPr>
            <p:custDataLst>
              <p:tags r:id="rId36"/>
            </p:custDataLst>
          </p:nvPr>
        </p:nvCxnSpPr>
        <p:spPr>
          <a:xfrm flipH="1">
            <a:off x="10104755" y="4617085"/>
            <a:ext cx="0" cy="288290"/>
          </a:xfrm>
          <a:prstGeom prst="straightConnector1">
            <a:avLst/>
          </a:prstGeom>
          <a:ln>
            <a:tailEnd type="arrow" w="med" len="med"/>
          </a:ln>
        </p:spPr>
        <p:style>
          <a:lnRef idx="3">
            <a:schemeClr val="accent2"/>
          </a:lnRef>
          <a:fillRef idx="0">
            <a:schemeClr val="accent2"/>
          </a:fillRef>
          <a:effectRef idx="2">
            <a:schemeClr val="accent2"/>
          </a:effectRef>
          <a:fontRef idx="minor">
            <a:schemeClr val="tx1"/>
          </a:fontRef>
        </p:style>
      </p:cxnSp>
      <p:cxnSp>
        <p:nvCxnSpPr>
          <p:cNvPr id="44" name="直接箭头连接符 43"/>
          <p:cNvCxnSpPr/>
          <p:nvPr>
            <p:custDataLst>
              <p:tags r:id="rId37"/>
            </p:custDataLst>
          </p:nvPr>
        </p:nvCxnSpPr>
        <p:spPr>
          <a:xfrm flipH="1">
            <a:off x="6724650" y="4617085"/>
            <a:ext cx="0" cy="288290"/>
          </a:xfrm>
          <a:prstGeom prst="straightConnector1">
            <a:avLst/>
          </a:prstGeom>
          <a:ln>
            <a:tailEnd type="arrow" w="med" len="med"/>
          </a:ln>
        </p:spPr>
        <p:style>
          <a:lnRef idx="3">
            <a:schemeClr val="accent2"/>
          </a:lnRef>
          <a:fillRef idx="0">
            <a:schemeClr val="accent2"/>
          </a:fillRef>
          <a:effectRef idx="2">
            <a:schemeClr val="accent2"/>
          </a:effectRef>
          <a:fontRef idx="minor">
            <a:schemeClr val="tx1"/>
          </a:fontRef>
        </p:style>
      </p:cxnSp>
      <p:sp>
        <p:nvSpPr>
          <p:cNvPr id="45" name="文本框 44"/>
          <p:cNvSpPr txBox="1"/>
          <p:nvPr>
            <p:custDataLst>
              <p:tags r:id="rId38"/>
            </p:custDataLst>
          </p:nvPr>
        </p:nvSpPr>
        <p:spPr>
          <a:xfrm>
            <a:off x="3321050" y="4905375"/>
            <a:ext cx="109029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t>殖民国</a:t>
            </a:r>
            <a:endParaRPr lang="zh-CN" altLang="en-US" b="1"/>
          </a:p>
        </p:txBody>
      </p:sp>
      <p:sp>
        <p:nvSpPr>
          <p:cNvPr id="46" name="文本框 45"/>
          <p:cNvSpPr txBox="1"/>
          <p:nvPr>
            <p:custDataLst>
              <p:tags r:id="rId39"/>
            </p:custDataLst>
          </p:nvPr>
        </p:nvSpPr>
        <p:spPr>
          <a:xfrm>
            <a:off x="5885180" y="4918075"/>
            <a:ext cx="166878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t>资本主义世界</a:t>
            </a:r>
            <a:endParaRPr lang="zh-CN" altLang="en-US" b="1"/>
          </a:p>
        </p:txBody>
      </p:sp>
      <p:sp>
        <p:nvSpPr>
          <p:cNvPr id="47" name="文本框 46"/>
          <p:cNvSpPr txBox="1"/>
          <p:nvPr>
            <p:custDataLst>
              <p:tags r:id="rId40"/>
            </p:custDataLst>
          </p:nvPr>
        </p:nvSpPr>
        <p:spPr>
          <a:xfrm>
            <a:off x="9260205" y="4937760"/>
            <a:ext cx="201612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t>殖民地半殖民地</a:t>
            </a:r>
            <a:endParaRPr lang="zh-CN" altLang="en-US" b="1"/>
          </a:p>
        </p:txBody>
      </p:sp>
      <p:sp>
        <p:nvSpPr>
          <p:cNvPr id="53" name="圆角右箭头 52"/>
          <p:cNvSpPr/>
          <p:nvPr>
            <p:custDataLst>
              <p:tags r:id="rId41"/>
            </p:custDataLst>
          </p:nvPr>
        </p:nvSpPr>
        <p:spPr>
          <a:xfrm>
            <a:off x="7372985" y="1179830"/>
            <a:ext cx="483235" cy="600075"/>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tx1"/>
              </a:solidFill>
            </a:endParaRPr>
          </a:p>
        </p:txBody>
      </p:sp>
      <p:sp>
        <p:nvSpPr>
          <p:cNvPr id="54" name="文本框 53"/>
          <p:cNvSpPr txBox="1"/>
          <p:nvPr>
            <p:custDataLst>
              <p:tags r:id="rId42"/>
            </p:custDataLst>
          </p:nvPr>
        </p:nvSpPr>
        <p:spPr>
          <a:xfrm>
            <a:off x="7856220" y="1098550"/>
            <a:ext cx="1403985"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rgbClr val="FF0000"/>
                </a:solidFill>
              </a:rPr>
              <a:t>亚非拉民族</a:t>
            </a:r>
            <a:r>
              <a:rPr lang="en-US" altLang="zh-CN" b="1">
                <a:solidFill>
                  <a:srgbClr val="FF0000"/>
                </a:solidFill>
              </a:rPr>
              <a:t>  </a:t>
            </a:r>
            <a:endParaRPr lang="en-US" altLang="zh-CN" b="1">
              <a:solidFill>
                <a:srgbClr val="FF0000"/>
              </a:solidFill>
            </a:endParaRPr>
          </a:p>
          <a:p>
            <a:r>
              <a:rPr lang="en-US" altLang="zh-CN" b="1">
                <a:solidFill>
                  <a:srgbClr val="FF0000"/>
                </a:solidFill>
              </a:rPr>
              <a:t>   </a:t>
            </a:r>
            <a:r>
              <a:rPr lang="zh-CN" altLang="en-US" b="1">
                <a:solidFill>
                  <a:srgbClr val="FF0000"/>
                </a:solidFill>
              </a:rPr>
              <a:t>独立运动</a:t>
            </a:r>
            <a:endParaRPr lang="zh-CN" altLang="en-US" b="1">
              <a:solidFill>
                <a:srgbClr val="FF0000"/>
              </a:solidFill>
            </a:endParaRPr>
          </a:p>
        </p:txBody>
      </p:sp>
      <p:sp>
        <p:nvSpPr>
          <p:cNvPr id="55" name="下箭头 54"/>
          <p:cNvSpPr/>
          <p:nvPr>
            <p:custDataLst>
              <p:tags r:id="rId43"/>
            </p:custDataLst>
          </p:nvPr>
        </p:nvSpPr>
        <p:spPr>
          <a:xfrm>
            <a:off x="8362950" y="1743710"/>
            <a:ext cx="264160" cy="36322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24"/>
                                        </p:tgtEl>
                                        <p:attrNameLst>
                                          <p:attrName>style.visibility</p:attrName>
                                        </p:attrNameLst>
                                      </p:cBhvr>
                                      <p:to>
                                        <p:strVal val="visible"/>
                                      </p:to>
                                    </p:set>
                                    <p:anim calcmode="lin" valueType="num">
                                      <p:cBhvr additive="base">
                                        <p:cTn id="13" dur="500" fill="hold"/>
                                        <p:tgtEl>
                                          <p:spTgt spid="24"/>
                                        </p:tgtEl>
                                        <p:attrNameLst>
                                          <p:attrName>ppt_x</p:attrName>
                                        </p:attrNameLst>
                                      </p:cBhvr>
                                      <p:tavLst>
                                        <p:tav tm="0">
                                          <p:val>
                                            <p:strVal val="#ppt_x"/>
                                          </p:val>
                                        </p:tav>
                                        <p:tav tm="100000">
                                          <p:val>
                                            <p:strVal val="#ppt_x"/>
                                          </p:val>
                                        </p:tav>
                                      </p:tavLst>
                                    </p:anim>
                                    <p:anim calcmode="lin" valueType="num">
                                      <p:cBhvr additive="base">
                                        <p:cTn id="14"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anim calcmode="lin" valueType="num">
                                      <p:cBhvr additive="base">
                                        <p:cTn id="19" dur="500" fill="hold"/>
                                        <p:tgtEl>
                                          <p:spTgt spid="19"/>
                                        </p:tgtEl>
                                        <p:attrNameLst>
                                          <p:attrName>ppt_x</p:attrName>
                                        </p:attrNameLst>
                                      </p:cBhvr>
                                      <p:tavLst>
                                        <p:tav tm="0">
                                          <p:val>
                                            <p:strVal val="#ppt_x"/>
                                          </p:val>
                                        </p:tav>
                                        <p:tav tm="100000">
                                          <p:val>
                                            <p:strVal val="#ppt_x"/>
                                          </p:val>
                                        </p:tav>
                                      </p:tavLst>
                                    </p:anim>
                                    <p:anim calcmode="lin" valueType="num">
                                      <p:cBhvr additive="base">
                                        <p:cTn id="20"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20"/>
                                        </p:tgtEl>
                                        <p:attrNameLst>
                                          <p:attrName>style.visibility</p:attrName>
                                        </p:attrNameLst>
                                      </p:cBhvr>
                                      <p:to>
                                        <p:strVal val="visible"/>
                                      </p:to>
                                    </p:set>
                                    <p:anim calcmode="lin" valueType="num">
                                      <p:cBhvr additive="base">
                                        <p:cTn id="25" dur="500" fill="hold"/>
                                        <p:tgtEl>
                                          <p:spTgt spid="20"/>
                                        </p:tgtEl>
                                        <p:attrNameLst>
                                          <p:attrName>ppt_x</p:attrName>
                                        </p:attrNameLst>
                                      </p:cBhvr>
                                      <p:tavLst>
                                        <p:tav tm="0">
                                          <p:val>
                                            <p:strVal val="#ppt_x"/>
                                          </p:val>
                                        </p:tav>
                                        <p:tav tm="100000">
                                          <p:val>
                                            <p:strVal val="#ppt_x"/>
                                          </p:val>
                                        </p:tav>
                                      </p:tavLst>
                                    </p:anim>
                                    <p:anim calcmode="lin" valueType="num">
                                      <p:cBhvr additive="base">
                                        <p:cTn id="26"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21"/>
                                        </p:tgtEl>
                                        <p:attrNameLst>
                                          <p:attrName>style.visibility</p:attrName>
                                        </p:attrNameLst>
                                      </p:cBhvr>
                                      <p:to>
                                        <p:strVal val="visible"/>
                                      </p:to>
                                    </p:set>
                                    <p:anim calcmode="lin" valueType="num">
                                      <p:cBhvr additive="base">
                                        <p:cTn id="31" dur="500" fill="hold"/>
                                        <p:tgtEl>
                                          <p:spTgt spid="21"/>
                                        </p:tgtEl>
                                        <p:attrNameLst>
                                          <p:attrName>ppt_x</p:attrName>
                                        </p:attrNameLst>
                                      </p:cBhvr>
                                      <p:tavLst>
                                        <p:tav tm="0">
                                          <p:val>
                                            <p:strVal val="#ppt_x"/>
                                          </p:val>
                                        </p:tav>
                                        <p:tav tm="100000">
                                          <p:val>
                                            <p:strVal val="#ppt_x"/>
                                          </p:val>
                                        </p:tav>
                                      </p:tavLst>
                                    </p:anim>
                                    <p:anim calcmode="lin" valueType="num">
                                      <p:cBhvr additive="base">
                                        <p:cTn id="32"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 presetClass="entr" presetSubtype="4" dur="500" fill="hold" grpId="0" nodeType="clickEffect">
                                  <p:stCondLst>
                                    <p:cond delay="0"/>
                                  </p:stCondLst>
                                  <p:childTnLst>
                                    <p:set>
                                      <p:cBhvr>
                                        <p:cTn id="42" dur="1" fill="hold">
                                          <p:stCondLst>
                                            <p:cond delay="0"/>
                                          </p:stCondLst>
                                        </p:cTn>
                                        <p:tgtEl>
                                          <p:spTgt spid="12"/>
                                        </p:tgtEl>
                                        <p:attrNameLst>
                                          <p:attrName>style.visibility</p:attrName>
                                        </p:attrNameLst>
                                      </p:cBhvr>
                                      <p:to>
                                        <p:strVal val="visible"/>
                                      </p:to>
                                    </p:set>
                                    <p:anim calcmode="lin" valueType="num">
                                      <p:cBhvr additive="base">
                                        <p:cTn id="43" dur="500" fill="hold"/>
                                        <p:tgtEl>
                                          <p:spTgt spid="12"/>
                                        </p:tgtEl>
                                        <p:attrNameLst>
                                          <p:attrName>ppt_x</p:attrName>
                                        </p:attrNameLst>
                                      </p:cBhvr>
                                      <p:tavLst>
                                        <p:tav tm="0">
                                          <p:val>
                                            <p:strVal val="#ppt_x"/>
                                          </p:val>
                                        </p:tav>
                                        <p:tav tm="100000">
                                          <p:val>
                                            <p:strVal val="#ppt_x"/>
                                          </p:val>
                                        </p:tav>
                                      </p:tavLst>
                                    </p:anim>
                                    <p:anim calcmode="lin" valueType="num">
                                      <p:cBhvr additive="base">
                                        <p:cTn id="4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p:stCondLst>
                              <p:cond delay="0"/>
                            </p:stCondLst>
                            <p:childTnLst>
                              <p:par>
                                <p:cTn id="47" presetID="2" presetClass="entr" presetSubtype="4" dur="500" fill="hold" grpId="0" nodeType="clickEffect">
                                  <p:stCondLst>
                                    <p:cond delay="0"/>
                                  </p:stCondLst>
                                  <p:childTnLst>
                                    <p:set>
                                      <p:cBhvr>
                                        <p:cTn id="48" dur="1" fill="hold">
                                          <p:stCondLst>
                                            <p:cond delay="0"/>
                                          </p:stCondLst>
                                        </p:cTn>
                                        <p:tgtEl>
                                          <p:spTgt spid="14"/>
                                        </p:tgtEl>
                                        <p:attrNameLst>
                                          <p:attrName>style.visibility</p:attrName>
                                        </p:attrNameLst>
                                      </p:cBhvr>
                                      <p:to>
                                        <p:strVal val="visible"/>
                                      </p:to>
                                    </p:set>
                                    <p:anim calcmode="lin" valueType="num">
                                      <p:cBhvr additive="base">
                                        <p:cTn id="49" dur="500" fill="hold"/>
                                        <p:tgtEl>
                                          <p:spTgt spid="14"/>
                                        </p:tgtEl>
                                        <p:attrNameLst>
                                          <p:attrName>ppt_x</p:attrName>
                                        </p:attrNameLst>
                                      </p:cBhvr>
                                      <p:tavLst>
                                        <p:tav tm="0">
                                          <p:val>
                                            <p:strVal val="#ppt_x"/>
                                          </p:val>
                                        </p:tav>
                                        <p:tav tm="100000">
                                          <p:val>
                                            <p:strVal val="#ppt_x"/>
                                          </p:val>
                                        </p:tav>
                                      </p:tavLst>
                                    </p:anim>
                                    <p:anim calcmode="lin" valueType="num">
                                      <p:cBhvr additive="base">
                                        <p:cTn id="5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p:stCondLst>
                              <p:cond delay="0"/>
                            </p:stCondLst>
                            <p:childTnLst>
                              <p:par>
                                <p:cTn id="53" presetID="2" presetClass="entr" presetSubtype="4" dur="500" fill="hold" grpId="0" nodeType="clickEffect">
                                  <p:stCondLst>
                                    <p:cond delay="0"/>
                                  </p:stCondLst>
                                  <p:childTnLst>
                                    <p:set>
                                      <p:cBhvr>
                                        <p:cTn id="54" dur="1" fill="hold">
                                          <p:stCondLst>
                                            <p:cond delay="0"/>
                                          </p:stCondLst>
                                        </p:cTn>
                                        <p:tgtEl>
                                          <p:spTgt spid="6"/>
                                        </p:tgtEl>
                                        <p:attrNameLst>
                                          <p:attrName>style.visibility</p:attrName>
                                        </p:attrNameLst>
                                      </p:cBhvr>
                                      <p:to>
                                        <p:strVal val="visible"/>
                                      </p:to>
                                    </p:set>
                                    <p:anim calcmode="lin" valueType="num">
                                      <p:cBhvr additive="base">
                                        <p:cTn id="55" dur="500" fill="hold"/>
                                        <p:tgtEl>
                                          <p:spTgt spid="6"/>
                                        </p:tgtEl>
                                        <p:attrNameLst>
                                          <p:attrName>ppt_x</p:attrName>
                                        </p:attrNameLst>
                                      </p:cBhvr>
                                      <p:tavLst>
                                        <p:tav tm="0">
                                          <p:val>
                                            <p:strVal val="#ppt_x"/>
                                          </p:val>
                                        </p:tav>
                                        <p:tav tm="100000">
                                          <p:val>
                                            <p:strVal val="#ppt_x"/>
                                          </p:val>
                                        </p:tav>
                                      </p:tavLst>
                                    </p:anim>
                                    <p:anim calcmode="lin" valueType="num">
                                      <p:cBhvr additive="base">
                                        <p:cTn id="5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p:stCondLst>
                              <p:cond delay="0"/>
                            </p:stCondLst>
                            <p:childTnLst>
                              <p:par>
                                <p:cTn id="59" presetID="2" presetClass="entr" presetSubtype="4" dur="500" fill="hold" grpId="0" nodeType="clickEffect">
                                  <p:stCondLst>
                                    <p:cond delay="0"/>
                                  </p:stCondLst>
                                  <p:childTnLst>
                                    <p:set>
                                      <p:cBhvr>
                                        <p:cTn id="60" dur="1" fill="hold">
                                          <p:stCondLst>
                                            <p:cond delay="0"/>
                                          </p:stCondLst>
                                        </p:cTn>
                                        <p:tgtEl>
                                          <p:spTgt spid="9"/>
                                        </p:tgtEl>
                                        <p:attrNameLst>
                                          <p:attrName>style.visibility</p:attrName>
                                        </p:attrNameLst>
                                      </p:cBhvr>
                                      <p:to>
                                        <p:strVal val="visible"/>
                                      </p:to>
                                    </p:set>
                                    <p:anim calcmode="lin" valueType="num">
                                      <p:cBhvr additive="base">
                                        <p:cTn id="61" dur="500" fill="hold"/>
                                        <p:tgtEl>
                                          <p:spTgt spid="9"/>
                                        </p:tgtEl>
                                        <p:attrNameLst>
                                          <p:attrName>ppt_x</p:attrName>
                                        </p:attrNameLst>
                                      </p:cBhvr>
                                      <p:tavLst>
                                        <p:tav tm="0">
                                          <p:val>
                                            <p:strVal val="#ppt_x"/>
                                          </p:val>
                                        </p:tav>
                                        <p:tav tm="100000">
                                          <p:val>
                                            <p:strVal val="#ppt_x"/>
                                          </p:val>
                                        </p:tav>
                                      </p:tavLst>
                                    </p:anim>
                                    <p:anim calcmode="lin" valueType="num">
                                      <p:cBhvr additive="base">
                                        <p:cTn id="6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63" fill="hold" nodeType="clickPar">
                      <p:stCondLst>
                        <p:cond delay="indefinite"/>
                      </p:stCondLst>
                      <p:childTnLst>
                        <p:par>
                          <p:cTn id="64" fill="hold">
                            <p:stCondLst>
                              <p:cond delay="0"/>
                            </p:stCondLst>
                            <p:childTnLst>
                              <p:par>
                                <p:cTn id="65" presetID="2" presetClass="entr" presetSubtype="4" dur="500" fill="hold" grpId="0" nodeType="clickEffect">
                                  <p:stCondLst>
                                    <p:cond delay="0"/>
                                  </p:stCondLst>
                                  <p:childTnLst>
                                    <p:set>
                                      <p:cBhvr>
                                        <p:cTn id="66" dur="1" fill="hold">
                                          <p:stCondLst>
                                            <p:cond delay="0"/>
                                          </p:stCondLst>
                                        </p:cTn>
                                        <p:tgtEl>
                                          <p:spTgt spid="13"/>
                                        </p:tgtEl>
                                        <p:attrNameLst>
                                          <p:attrName>style.visibility</p:attrName>
                                        </p:attrNameLst>
                                      </p:cBhvr>
                                      <p:to>
                                        <p:strVal val="visible"/>
                                      </p:to>
                                    </p:set>
                                    <p:anim calcmode="lin" valueType="num">
                                      <p:cBhvr additive="base">
                                        <p:cTn id="67" dur="500" fill="hold"/>
                                        <p:tgtEl>
                                          <p:spTgt spid="13"/>
                                        </p:tgtEl>
                                        <p:attrNameLst>
                                          <p:attrName>ppt_x</p:attrName>
                                        </p:attrNameLst>
                                      </p:cBhvr>
                                      <p:tavLst>
                                        <p:tav tm="0">
                                          <p:val>
                                            <p:strVal val="#ppt_x"/>
                                          </p:val>
                                        </p:tav>
                                        <p:tav tm="100000">
                                          <p:val>
                                            <p:strVal val="#ppt_x"/>
                                          </p:val>
                                        </p:tav>
                                      </p:tavLst>
                                    </p:anim>
                                    <p:anim calcmode="lin" valueType="num">
                                      <p:cBhvr additive="base">
                                        <p:cTn id="6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69" fill="hold" nodeType="clickPar">
                      <p:stCondLst>
                        <p:cond delay="indefinite"/>
                      </p:stCondLst>
                      <p:childTnLst>
                        <p:par>
                          <p:cTn id="70" fill="hold">
                            <p:stCondLst>
                              <p:cond delay="0"/>
                            </p:stCondLst>
                            <p:childTnLst>
                              <p:par>
                                <p:cTn id="71" presetID="2" presetClass="entr" presetSubtype="4" dur="500" fill="hold" grpId="0" nodeType="clickEffect">
                                  <p:stCondLst>
                                    <p:cond delay="0"/>
                                  </p:stCondLst>
                                  <p:childTnLst>
                                    <p:set>
                                      <p:cBhvr>
                                        <p:cTn id="72" dur="1" fill="hold">
                                          <p:stCondLst>
                                            <p:cond delay="0"/>
                                          </p:stCondLst>
                                        </p:cTn>
                                        <p:tgtEl>
                                          <p:spTgt spid="45"/>
                                        </p:tgtEl>
                                        <p:attrNameLst>
                                          <p:attrName>style.visibility</p:attrName>
                                        </p:attrNameLst>
                                      </p:cBhvr>
                                      <p:to>
                                        <p:strVal val="visible"/>
                                      </p:to>
                                    </p:set>
                                    <p:anim calcmode="lin" valueType="num">
                                      <p:cBhvr additive="base">
                                        <p:cTn id="73" dur="500" fill="hold"/>
                                        <p:tgtEl>
                                          <p:spTgt spid="45"/>
                                        </p:tgtEl>
                                        <p:attrNameLst>
                                          <p:attrName>ppt_x</p:attrName>
                                        </p:attrNameLst>
                                      </p:cBhvr>
                                      <p:tavLst>
                                        <p:tav tm="0">
                                          <p:val>
                                            <p:strVal val="#ppt_x"/>
                                          </p:val>
                                        </p:tav>
                                        <p:tav tm="100000">
                                          <p:val>
                                            <p:strVal val="#ppt_x"/>
                                          </p:val>
                                        </p:tav>
                                      </p:tavLst>
                                    </p:anim>
                                    <p:anim calcmode="lin" valueType="num">
                                      <p:cBhvr additive="base">
                                        <p:cTn id="74" dur="500" fill="hold"/>
                                        <p:tgtEl>
                                          <p:spTgt spid="45"/>
                                        </p:tgtEl>
                                        <p:attrNameLst>
                                          <p:attrName>ppt_y</p:attrName>
                                        </p:attrNameLst>
                                      </p:cBhvr>
                                      <p:tavLst>
                                        <p:tav tm="0">
                                          <p:val>
                                            <p:strVal val="1+#ppt_h/2"/>
                                          </p:val>
                                        </p:tav>
                                        <p:tav tm="100000">
                                          <p:val>
                                            <p:strVal val="#ppt_y"/>
                                          </p:val>
                                        </p:tav>
                                      </p:tavLst>
                                    </p:anim>
                                  </p:childTnLst>
                                </p:cTn>
                              </p:par>
                            </p:childTnLst>
                          </p:cTn>
                        </p:par>
                      </p:childTnLst>
                    </p:cTn>
                  </p:par>
                  <p:par>
                    <p:cTn id="75" fill="hold" nodeType="clickPar">
                      <p:stCondLst>
                        <p:cond delay="indefinite"/>
                      </p:stCondLst>
                      <p:childTnLst>
                        <p:par>
                          <p:cTn id="76" fill="hold">
                            <p:stCondLst>
                              <p:cond delay="0"/>
                            </p:stCondLst>
                            <p:childTnLst>
                              <p:par>
                                <p:cTn id="77" presetID="2" presetClass="entr" presetSubtype="4" dur="500" fill="hold" grpId="0" nodeType="clickEffect">
                                  <p:stCondLst>
                                    <p:cond delay="0"/>
                                  </p:stCondLst>
                                  <p:childTnLst>
                                    <p:set>
                                      <p:cBhvr>
                                        <p:cTn id="78" dur="1" fill="hold">
                                          <p:stCondLst>
                                            <p:cond delay="0"/>
                                          </p:stCondLst>
                                        </p:cTn>
                                        <p:tgtEl>
                                          <p:spTgt spid="46"/>
                                        </p:tgtEl>
                                        <p:attrNameLst>
                                          <p:attrName>style.visibility</p:attrName>
                                        </p:attrNameLst>
                                      </p:cBhvr>
                                      <p:to>
                                        <p:strVal val="visible"/>
                                      </p:to>
                                    </p:set>
                                    <p:anim calcmode="lin" valueType="num">
                                      <p:cBhvr additive="base">
                                        <p:cTn id="79" dur="500" fill="hold"/>
                                        <p:tgtEl>
                                          <p:spTgt spid="46"/>
                                        </p:tgtEl>
                                        <p:attrNameLst>
                                          <p:attrName>ppt_x</p:attrName>
                                        </p:attrNameLst>
                                      </p:cBhvr>
                                      <p:tavLst>
                                        <p:tav tm="0">
                                          <p:val>
                                            <p:strVal val="#ppt_x"/>
                                          </p:val>
                                        </p:tav>
                                        <p:tav tm="100000">
                                          <p:val>
                                            <p:strVal val="#ppt_x"/>
                                          </p:val>
                                        </p:tav>
                                      </p:tavLst>
                                    </p:anim>
                                    <p:anim calcmode="lin" valueType="num">
                                      <p:cBhvr additive="base">
                                        <p:cTn id="80" dur="500" fill="hold"/>
                                        <p:tgtEl>
                                          <p:spTgt spid="46"/>
                                        </p:tgtEl>
                                        <p:attrNameLst>
                                          <p:attrName>ppt_y</p:attrName>
                                        </p:attrNameLst>
                                      </p:cBhvr>
                                      <p:tavLst>
                                        <p:tav tm="0">
                                          <p:val>
                                            <p:strVal val="1+#ppt_h/2"/>
                                          </p:val>
                                        </p:tav>
                                        <p:tav tm="100000">
                                          <p:val>
                                            <p:strVal val="#ppt_y"/>
                                          </p:val>
                                        </p:tav>
                                      </p:tavLst>
                                    </p:anim>
                                  </p:childTnLst>
                                </p:cTn>
                              </p:par>
                            </p:childTnLst>
                          </p:cTn>
                        </p:par>
                      </p:childTnLst>
                    </p:cTn>
                  </p:par>
                  <p:par>
                    <p:cTn id="81" fill="hold" nodeType="clickPar">
                      <p:stCondLst>
                        <p:cond delay="indefinite"/>
                      </p:stCondLst>
                      <p:childTnLst>
                        <p:par>
                          <p:cTn id="82" fill="hold">
                            <p:stCondLst>
                              <p:cond delay="0"/>
                            </p:stCondLst>
                            <p:childTnLst>
                              <p:par>
                                <p:cTn id="83" presetID="2" presetClass="entr" presetSubtype="4" dur="500" fill="hold" grpId="0" nodeType="clickEffect">
                                  <p:stCondLst>
                                    <p:cond delay="0"/>
                                  </p:stCondLst>
                                  <p:childTnLst>
                                    <p:set>
                                      <p:cBhvr>
                                        <p:cTn id="84" dur="1" fill="hold">
                                          <p:stCondLst>
                                            <p:cond delay="0"/>
                                          </p:stCondLst>
                                        </p:cTn>
                                        <p:tgtEl>
                                          <p:spTgt spid="47"/>
                                        </p:tgtEl>
                                        <p:attrNameLst>
                                          <p:attrName>style.visibility</p:attrName>
                                        </p:attrNameLst>
                                      </p:cBhvr>
                                      <p:to>
                                        <p:strVal val="visible"/>
                                      </p:to>
                                    </p:set>
                                    <p:anim calcmode="lin" valueType="num">
                                      <p:cBhvr additive="base">
                                        <p:cTn id="85" dur="500" fill="hold"/>
                                        <p:tgtEl>
                                          <p:spTgt spid="47"/>
                                        </p:tgtEl>
                                        <p:attrNameLst>
                                          <p:attrName>ppt_x</p:attrName>
                                        </p:attrNameLst>
                                      </p:cBhvr>
                                      <p:tavLst>
                                        <p:tav tm="0">
                                          <p:val>
                                            <p:strVal val="#ppt_x"/>
                                          </p:val>
                                        </p:tav>
                                        <p:tav tm="100000">
                                          <p:val>
                                            <p:strVal val="#ppt_x"/>
                                          </p:val>
                                        </p:tav>
                                      </p:tavLst>
                                    </p:anim>
                                    <p:anim calcmode="lin" valueType="num">
                                      <p:cBhvr additive="base">
                                        <p:cTn id="86" dur="500" fill="hold"/>
                                        <p:tgtEl>
                                          <p:spTgt spid="47"/>
                                        </p:tgtEl>
                                        <p:attrNameLst>
                                          <p:attrName>ppt_y</p:attrName>
                                        </p:attrNameLst>
                                      </p:cBhvr>
                                      <p:tavLst>
                                        <p:tav tm="0">
                                          <p:val>
                                            <p:strVal val="1+#ppt_h/2"/>
                                          </p:val>
                                        </p:tav>
                                        <p:tav tm="100000">
                                          <p:val>
                                            <p:strVal val="#ppt_y"/>
                                          </p:val>
                                        </p:tav>
                                      </p:tavLst>
                                    </p:anim>
                                  </p:childTnLst>
                                </p:cTn>
                              </p:par>
                            </p:childTnLst>
                          </p:cTn>
                        </p:par>
                      </p:childTnLst>
                    </p:cTn>
                  </p:par>
                  <p:par>
                    <p:cTn id="87" fill="hold" nodeType="clickPar">
                      <p:stCondLst>
                        <p:cond delay="indefinite"/>
                      </p:stCondLst>
                      <p:childTnLst>
                        <p:par>
                          <p:cTn id="88" fill="hold">
                            <p:stCondLst>
                              <p:cond delay="0"/>
                            </p:stCondLst>
                            <p:childTnLst>
                              <p:par>
                                <p:cTn id="89" presetID="2" presetClass="entr" presetSubtype="4" dur="500" fill="hold" grpId="0" nodeType="clickEffect">
                                  <p:stCondLst>
                                    <p:cond delay="0"/>
                                  </p:stCondLst>
                                  <p:childTnLst>
                                    <p:set>
                                      <p:cBhvr>
                                        <p:cTn id="90" dur="1" fill="hold">
                                          <p:stCondLst>
                                            <p:cond delay="0"/>
                                          </p:stCondLst>
                                        </p:cTn>
                                        <p:tgtEl>
                                          <p:spTgt spid="54"/>
                                        </p:tgtEl>
                                        <p:attrNameLst>
                                          <p:attrName>style.visibility</p:attrName>
                                        </p:attrNameLst>
                                      </p:cBhvr>
                                      <p:to>
                                        <p:strVal val="visible"/>
                                      </p:to>
                                    </p:set>
                                    <p:anim calcmode="lin" valueType="num">
                                      <p:cBhvr additive="base">
                                        <p:cTn id="91" dur="500" fill="hold"/>
                                        <p:tgtEl>
                                          <p:spTgt spid="54"/>
                                        </p:tgtEl>
                                        <p:attrNameLst>
                                          <p:attrName>ppt_x</p:attrName>
                                        </p:attrNameLst>
                                      </p:cBhvr>
                                      <p:tavLst>
                                        <p:tav tm="0">
                                          <p:val>
                                            <p:strVal val="#ppt_x"/>
                                          </p:val>
                                        </p:tav>
                                        <p:tav tm="100000">
                                          <p:val>
                                            <p:strVal val="#ppt_x"/>
                                          </p:val>
                                        </p:tav>
                                      </p:tavLst>
                                    </p:anim>
                                    <p:anim calcmode="lin" valueType="num">
                                      <p:cBhvr additive="base">
                                        <p:cTn id="92" dur="500" fill="hold"/>
                                        <p:tgtEl>
                                          <p:spTgt spid="54"/>
                                        </p:tgtEl>
                                        <p:attrNameLst>
                                          <p:attrName>ppt_y</p:attrName>
                                        </p:attrNameLst>
                                      </p:cBhvr>
                                      <p:tavLst>
                                        <p:tav tm="0">
                                          <p:val>
                                            <p:strVal val="1+#ppt_h/2"/>
                                          </p:val>
                                        </p:tav>
                                        <p:tav tm="100000">
                                          <p:val>
                                            <p:strVal val="#ppt_y"/>
                                          </p:val>
                                        </p:tav>
                                      </p:tavLst>
                                    </p:anim>
                                  </p:childTnLst>
                                </p:cTn>
                              </p:par>
                            </p:childTnLst>
                          </p:cTn>
                        </p:par>
                      </p:childTnLst>
                    </p:cTn>
                  </p:par>
                  <p:par>
                    <p:cTn id="93" fill="hold" nodeType="clickPar">
                      <p:stCondLst>
                        <p:cond delay="indefinite"/>
                      </p:stCondLst>
                      <p:childTnLst>
                        <p:par>
                          <p:cTn id="94" fill="hold">
                            <p:stCondLst>
                              <p:cond delay="0"/>
                            </p:stCondLst>
                            <p:childTnLst>
                              <p:par>
                                <p:cTn id="95" presetID="2" presetClass="entr" presetSubtype="4" dur="500" fill="hold" grpId="0" nodeType="clickEffect">
                                  <p:stCondLst>
                                    <p:cond delay="0"/>
                                  </p:stCondLst>
                                  <p:childTnLst>
                                    <p:set>
                                      <p:cBhvr>
                                        <p:cTn id="96" dur="1" fill="hold">
                                          <p:stCondLst>
                                            <p:cond delay="0"/>
                                          </p:stCondLst>
                                        </p:cTn>
                                        <p:tgtEl>
                                          <p:spTgt spid="28"/>
                                        </p:tgtEl>
                                        <p:attrNameLst>
                                          <p:attrName>style.visibility</p:attrName>
                                        </p:attrNameLst>
                                      </p:cBhvr>
                                      <p:to>
                                        <p:strVal val="visible"/>
                                      </p:to>
                                    </p:set>
                                    <p:anim calcmode="lin" valueType="num">
                                      <p:cBhvr additive="base">
                                        <p:cTn id="97" dur="500" fill="hold"/>
                                        <p:tgtEl>
                                          <p:spTgt spid="28"/>
                                        </p:tgtEl>
                                        <p:attrNameLst>
                                          <p:attrName>ppt_x</p:attrName>
                                        </p:attrNameLst>
                                      </p:cBhvr>
                                      <p:tavLst>
                                        <p:tav tm="0">
                                          <p:val>
                                            <p:strVal val="#ppt_x"/>
                                          </p:val>
                                        </p:tav>
                                        <p:tav tm="100000">
                                          <p:val>
                                            <p:strVal val="#ppt_x"/>
                                          </p:val>
                                        </p:tav>
                                      </p:tavLst>
                                    </p:anim>
                                    <p:anim calcmode="lin" valueType="num">
                                      <p:cBhvr additive="base">
                                        <p:cTn id="98"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99" fill="hold" nodeType="clickPar">
                      <p:stCondLst>
                        <p:cond delay="indefinite"/>
                      </p:stCondLst>
                      <p:childTnLst>
                        <p:par>
                          <p:cTn id="100" fill="hold">
                            <p:stCondLst>
                              <p:cond delay="0"/>
                            </p:stCondLst>
                            <p:childTnLst>
                              <p:par>
                                <p:cTn id="101" presetID="2" presetClass="entr" presetSubtype="4" dur="500" fill="hold" grpId="0" nodeType="clickEffect">
                                  <p:stCondLst>
                                    <p:cond delay="0"/>
                                  </p:stCondLst>
                                  <p:childTnLst>
                                    <p:set>
                                      <p:cBhvr>
                                        <p:cTn id="102" dur="1" fill="hold">
                                          <p:stCondLst>
                                            <p:cond delay="0"/>
                                          </p:stCondLst>
                                        </p:cTn>
                                        <p:tgtEl>
                                          <p:spTgt spid="30"/>
                                        </p:tgtEl>
                                        <p:attrNameLst>
                                          <p:attrName>style.visibility</p:attrName>
                                        </p:attrNameLst>
                                      </p:cBhvr>
                                      <p:to>
                                        <p:strVal val="visible"/>
                                      </p:to>
                                    </p:set>
                                    <p:anim calcmode="lin" valueType="num">
                                      <p:cBhvr additive="base">
                                        <p:cTn id="103" dur="500" fill="hold"/>
                                        <p:tgtEl>
                                          <p:spTgt spid="30"/>
                                        </p:tgtEl>
                                        <p:attrNameLst>
                                          <p:attrName>ppt_x</p:attrName>
                                        </p:attrNameLst>
                                      </p:cBhvr>
                                      <p:tavLst>
                                        <p:tav tm="0">
                                          <p:val>
                                            <p:strVal val="#ppt_x"/>
                                          </p:val>
                                        </p:tav>
                                        <p:tav tm="100000">
                                          <p:val>
                                            <p:strVal val="#ppt_x"/>
                                          </p:val>
                                        </p:tav>
                                      </p:tavLst>
                                    </p:anim>
                                    <p:anim calcmode="lin" valueType="num">
                                      <p:cBhvr additive="base">
                                        <p:cTn id="104"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105" fill="hold" nodeType="clickPar">
                      <p:stCondLst>
                        <p:cond delay="indefinite"/>
                      </p:stCondLst>
                      <p:childTnLst>
                        <p:par>
                          <p:cTn id="106" fill="hold">
                            <p:stCondLst>
                              <p:cond delay="0"/>
                            </p:stCondLst>
                            <p:childTnLst>
                              <p:par>
                                <p:cTn id="107" presetID="2" presetClass="entr" presetSubtype="4" dur="500" fill="hold" grpId="0" nodeType="clickEffect">
                                  <p:stCondLst>
                                    <p:cond delay="0"/>
                                  </p:stCondLst>
                                  <p:childTnLst>
                                    <p:set>
                                      <p:cBhvr>
                                        <p:cTn id="108" dur="1" fill="hold">
                                          <p:stCondLst>
                                            <p:cond delay="0"/>
                                          </p:stCondLst>
                                        </p:cTn>
                                        <p:tgtEl>
                                          <p:spTgt spid="32"/>
                                        </p:tgtEl>
                                        <p:attrNameLst>
                                          <p:attrName>style.visibility</p:attrName>
                                        </p:attrNameLst>
                                      </p:cBhvr>
                                      <p:to>
                                        <p:strVal val="visible"/>
                                      </p:to>
                                    </p:set>
                                    <p:anim calcmode="lin" valueType="num">
                                      <p:cBhvr additive="base">
                                        <p:cTn id="109" dur="500" fill="hold"/>
                                        <p:tgtEl>
                                          <p:spTgt spid="32"/>
                                        </p:tgtEl>
                                        <p:attrNameLst>
                                          <p:attrName>ppt_x</p:attrName>
                                        </p:attrNameLst>
                                      </p:cBhvr>
                                      <p:tavLst>
                                        <p:tav tm="0">
                                          <p:val>
                                            <p:strVal val="#ppt_x"/>
                                          </p:val>
                                        </p:tav>
                                        <p:tav tm="100000">
                                          <p:val>
                                            <p:strVal val="#ppt_x"/>
                                          </p:val>
                                        </p:tav>
                                      </p:tavLst>
                                    </p:anim>
                                    <p:anim calcmode="lin" valueType="num">
                                      <p:cBhvr additive="base">
                                        <p:cTn id="110"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111" fill="hold" nodeType="clickPar">
                      <p:stCondLst>
                        <p:cond delay="indefinite"/>
                      </p:stCondLst>
                      <p:childTnLst>
                        <p:par>
                          <p:cTn id="112" fill="hold">
                            <p:stCondLst>
                              <p:cond delay="0"/>
                            </p:stCondLst>
                            <p:childTnLst>
                              <p:par>
                                <p:cTn id="113" presetID="2" presetClass="entr" presetSubtype="4" dur="500" fill="hold" grpId="0" nodeType="clickEffect">
                                  <p:stCondLst>
                                    <p:cond delay="0"/>
                                  </p:stCondLst>
                                  <p:childTnLst>
                                    <p:set>
                                      <p:cBhvr>
                                        <p:cTn id="114" dur="1" fill="hold">
                                          <p:stCondLst>
                                            <p:cond delay="0"/>
                                          </p:stCondLst>
                                        </p:cTn>
                                        <p:tgtEl>
                                          <p:spTgt spid="36"/>
                                        </p:tgtEl>
                                        <p:attrNameLst>
                                          <p:attrName>style.visibility</p:attrName>
                                        </p:attrNameLst>
                                      </p:cBhvr>
                                      <p:to>
                                        <p:strVal val="visible"/>
                                      </p:to>
                                    </p:set>
                                    <p:anim calcmode="lin" valueType="num">
                                      <p:cBhvr additive="base">
                                        <p:cTn id="115" dur="500" fill="hold"/>
                                        <p:tgtEl>
                                          <p:spTgt spid="36"/>
                                        </p:tgtEl>
                                        <p:attrNameLst>
                                          <p:attrName>ppt_x</p:attrName>
                                        </p:attrNameLst>
                                      </p:cBhvr>
                                      <p:tavLst>
                                        <p:tav tm="0">
                                          <p:val>
                                            <p:strVal val="#ppt_x"/>
                                          </p:val>
                                        </p:tav>
                                        <p:tav tm="100000">
                                          <p:val>
                                            <p:strVal val="#ppt_x"/>
                                          </p:val>
                                        </p:tav>
                                      </p:tavLst>
                                    </p:anim>
                                    <p:anim calcmode="lin" valueType="num">
                                      <p:cBhvr additive="base">
                                        <p:cTn id="116" dur="500" fill="hold"/>
                                        <p:tgtEl>
                                          <p:spTgt spid="36"/>
                                        </p:tgtEl>
                                        <p:attrNameLst>
                                          <p:attrName>ppt_y</p:attrName>
                                        </p:attrNameLst>
                                      </p:cBhvr>
                                      <p:tavLst>
                                        <p:tav tm="0">
                                          <p:val>
                                            <p:strVal val="1+#ppt_h/2"/>
                                          </p:val>
                                        </p:tav>
                                        <p:tav tm="100000">
                                          <p:val>
                                            <p:strVal val="#ppt_y"/>
                                          </p:val>
                                        </p:tav>
                                      </p:tavLst>
                                    </p:anim>
                                  </p:childTnLst>
                                </p:cTn>
                              </p:par>
                            </p:childTnLst>
                          </p:cTn>
                        </p:par>
                      </p:childTnLst>
                    </p:cTn>
                  </p:par>
                  <p:par>
                    <p:cTn id="117" fill="hold" nodeType="clickPar">
                      <p:stCondLst>
                        <p:cond delay="indefinite"/>
                      </p:stCondLst>
                      <p:childTnLst>
                        <p:par>
                          <p:cTn id="118" fill="hold">
                            <p:stCondLst>
                              <p:cond delay="0"/>
                            </p:stCondLst>
                            <p:childTnLst>
                              <p:par>
                                <p:cTn id="119" presetID="2" presetClass="entr" presetSubtype="4" dur="500" fill="hold" grpId="0" nodeType="clickEffect">
                                  <p:stCondLst>
                                    <p:cond delay="0"/>
                                  </p:stCondLst>
                                  <p:childTnLst>
                                    <p:set>
                                      <p:cBhvr>
                                        <p:cTn id="120" dur="1" fill="hold">
                                          <p:stCondLst>
                                            <p:cond delay="0"/>
                                          </p:stCondLst>
                                        </p:cTn>
                                        <p:tgtEl>
                                          <p:spTgt spid="37"/>
                                        </p:tgtEl>
                                        <p:attrNameLst>
                                          <p:attrName>style.visibility</p:attrName>
                                        </p:attrNameLst>
                                      </p:cBhvr>
                                      <p:to>
                                        <p:strVal val="visible"/>
                                      </p:to>
                                    </p:set>
                                    <p:anim calcmode="lin" valueType="num">
                                      <p:cBhvr additive="base">
                                        <p:cTn id="121" dur="500" fill="hold"/>
                                        <p:tgtEl>
                                          <p:spTgt spid="37"/>
                                        </p:tgtEl>
                                        <p:attrNameLst>
                                          <p:attrName>ppt_x</p:attrName>
                                        </p:attrNameLst>
                                      </p:cBhvr>
                                      <p:tavLst>
                                        <p:tav tm="0">
                                          <p:val>
                                            <p:strVal val="#ppt_x"/>
                                          </p:val>
                                        </p:tav>
                                        <p:tav tm="100000">
                                          <p:val>
                                            <p:strVal val="#ppt_x"/>
                                          </p:val>
                                        </p:tav>
                                      </p:tavLst>
                                    </p:anim>
                                    <p:anim calcmode="lin" valueType="num">
                                      <p:cBhvr additive="base">
                                        <p:cTn id="122" dur="500" fill="hold"/>
                                        <p:tgtEl>
                                          <p:spTgt spid="37"/>
                                        </p:tgtEl>
                                        <p:attrNameLst>
                                          <p:attrName>ppt_y</p:attrName>
                                        </p:attrNameLst>
                                      </p:cBhvr>
                                      <p:tavLst>
                                        <p:tav tm="0">
                                          <p:val>
                                            <p:strVal val="1+#ppt_h/2"/>
                                          </p:val>
                                        </p:tav>
                                        <p:tav tm="100000">
                                          <p:val>
                                            <p:strVal val="#ppt_y"/>
                                          </p:val>
                                        </p:tav>
                                      </p:tavLst>
                                    </p:anim>
                                  </p:childTnLst>
                                </p:cTn>
                              </p:par>
                            </p:childTnLst>
                          </p:cTn>
                        </p:par>
                      </p:childTnLst>
                    </p:cTn>
                  </p:par>
                  <p:par>
                    <p:cTn id="123" fill="hold" nodeType="clickPar">
                      <p:stCondLst>
                        <p:cond delay="indefinite"/>
                      </p:stCondLst>
                      <p:childTnLst>
                        <p:par>
                          <p:cTn id="124" fill="hold">
                            <p:stCondLst>
                              <p:cond delay="0"/>
                            </p:stCondLst>
                            <p:childTnLst>
                              <p:par>
                                <p:cTn id="125" presetID="2" presetClass="entr" presetSubtype="4" dur="500" fill="hold" grpId="0" nodeType="clickEffect">
                                  <p:stCondLst>
                                    <p:cond delay="0"/>
                                  </p:stCondLst>
                                  <p:childTnLst>
                                    <p:set>
                                      <p:cBhvr>
                                        <p:cTn id="126" dur="1" fill="hold">
                                          <p:stCondLst>
                                            <p:cond delay="0"/>
                                          </p:stCondLst>
                                        </p:cTn>
                                        <p:tgtEl>
                                          <p:spTgt spid="38"/>
                                        </p:tgtEl>
                                        <p:attrNameLst>
                                          <p:attrName>style.visibility</p:attrName>
                                        </p:attrNameLst>
                                      </p:cBhvr>
                                      <p:to>
                                        <p:strVal val="visible"/>
                                      </p:to>
                                    </p:set>
                                    <p:anim calcmode="lin" valueType="num">
                                      <p:cBhvr additive="base">
                                        <p:cTn id="127" dur="500" fill="hold"/>
                                        <p:tgtEl>
                                          <p:spTgt spid="38"/>
                                        </p:tgtEl>
                                        <p:attrNameLst>
                                          <p:attrName>ppt_x</p:attrName>
                                        </p:attrNameLst>
                                      </p:cBhvr>
                                      <p:tavLst>
                                        <p:tav tm="0">
                                          <p:val>
                                            <p:strVal val="#ppt_x"/>
                                          </p:val>
                                        </p:tav>
                                        <p:tav tm="100000">
                                          <p:val>
                                            <p:strVal val="#ppt_x"/>
                                          </p:val>
                                        </p:tav>
                                      </p:tavLst>
                                    </p:anim>
                                    <p:anim calcmode="lin" valueType="num">
                                      <p:cBhvr additive="base">
                                        <p:cTn id="128" dur="500" fill="hold"/>
                                        <p:tgtEl>
                                          <p:spTgt spid="3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24" grpId="0"/>
      <p:bldP spid="19" grpId="0"/>
      <p:bldP spid="20" grpId="0"/>
      <p:bldP spid="21" grpId="0"/>
      <p:bldP spid="8" grpId="0"/>
      <p:bldP spid="12" grpId="0"/>
      <p:bldP spid="14" grpId="0"/>
      <p:bldP spid="6" grpId="0"/>
      <p:bldP spid="9" grpId="0"/>
      <p:bldP spid="13" grpId="0"/>
      <p:bldP spid="45" grpId="0"/>
      <p:bldP spid="46" grpId="0"/>
      <p:bldP spid="47" grpId="0"/>
      <p:bldP spid="54" grpId="0"/>
      <p:bldP spid="28" grpId="0"/>
      <p:bldP spid="30" grpId="0"/>
      <p:bldP spid="32" grpId="0"/>
      <p:bldP spid="36" grpId="0"/>
      <p:bldP spid="37" grpId="0"/>
      <p:bldP spid="38"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5" name="文本框 14"/>
          <p:cNvSpPr txBox="1"/>
          <p:nvPr>
            <p:custDataLst>
              <p:tags r:id="rId3"/>
            </p:custDataLst>
          </p:nvPr>
        </p:nvSpPr>
        <p:spPr>
          <a:xfrm>
            <a:off x="0" y="0"/>
            <a:ext cx="588391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latin typeface="微软雅黑" panose="020b0503020204020204" charset="-122"/>
                <a:ea typeface="微软雅黑"/>
                <a:cs typeface="微软雅黑" panose="020b0503020204020204" charset="-122"/>
                <a:sym typeface="+mn-ea"/>
              </a:rPr>
              <a:t>【名词概念】</a:t>
            </a:r>
            <a:r>
              <a:rPr lang="zh-CN" altLang="en-US" sz="2800" b="1">
                <a:solidFill>
                  <a:srgbClr val="FF0000"/>
                </a:solidFill>
                <a:latin typeface="微软雅黑" panose="020b0503020204020204" charset="-122"/>
                <a:ea typeface="微软雅黑"/>
              </a:rPr>
              <a:t>资本主义世界体系</a:t>
            </a:r>
            <a:endParaRPr lang="zh-CN" altLang="en-US" sz="2800" b="1">
              <a:solidFill>
                <a:srgbClr val="FF0000"/>
              </a:solidFill>
              <a:latin typeface="微软雅黑" panose="020b0503020204020204" charset="-122"/>
              <a:ea typeface="微软雅黑"/>
            </a:endParaRPr>
          </a:p>
        </p:txBody>
      </p:sp>
      <p:sp>
        <p:nvSpPr>
          <p:cNvPr id="16" name="矩形: 圆角 4"/>
          <p:cNvSpPr/>
          <p:nvPr>
            <p:custDataLst>
              <p:tags r:id="rId4"/>
            </p:custDataLst>
          </p:nvPr>
        </p:nvSpPr>
        <p:spPr>
          <a:xfrm>
            <a:off x="0" y="1564866"/>
            <a:ext cx="803275" cy="3802380"/>
          </a:xfrm>
          <a:prstGeom prst="round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vert="eaVert"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r>
              <a:rPr lang="zh-CN" altLang="zh-CN" sz="3200" b="1">
                <a:solidFill>
                  <a:schemeClr val="tx1"/>
                </a:solidFill>
                <a:latin typeface="微软雅黑" panose="020b0503020204020204" charset="-122"/>
                <a:ea typeface="微软雅黑"/>
                <a:sym typeface="+mn-ea"/>
              </a:rPr>
              <a:t>资本主义世界体系</a:t>
            </a:r>
            <a:endParaRPr kumimoji="0" lang="zh-CN" altLang="zh-CN" sz="3200" b="1" i="0" u="none" strike="noStrike" kern="1200" cap="none" spc="0" normalizeH="0" baseline="0" noProof="0">
              <a:ln>
                <a:noFill/>
              </a:ln>
              <a:solidFill>
                <a:schemeClr val="tx1"/>
              </a:solidFill>
              <a:effectLst/>
              <a:uLnTx/>
              <a:uFillTx/>
              <a:latin typeface="微软雅黑" panose="020b0503020204020204" charset="-122"/>
              <a:ea typeface="微软雅黑"/>
              <a:sym typeface="+mn-ea"/>
            </a:endParaRPr>
          </a:p>
        </p:txBody>
      </p:sp>
      <p:sp>
        <p:nvSpPr>
          <p:cNvPr id="3" name="左大括号 2"/>
          <p:cNvSpPr/>
          <p:nvPr>
            <p:custDataLst>
              <p:tags r:id="rId5"/>
            </p:custDataLst>
          </p:nvPr>
        </p:nvSpPr>
        <p:spPr>
          <a:xfrm>
            <a:off x="933321" y="1460310"/>
            <a:ext cx="103909" cy="4585648"/>
          </a:xfrm>
          <a:prstGeom prst="leftBrace">
            <a:avLst>
              <a:gd name="adj1" fmla="val 0"/>
              <a:gd name="adj2" fmla="val 50000"/>
            </a:avLst>
          </a:prstGeom>
          <a:ln w="254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sz="1600">
              <a:latin typeface="微软雅黑" panose="020b0503020204020204" charset="-122"/>
              <a:ea typeface="微软雅黑"/>
            </a:endParaRPr>
          </a:p>
        </p:txBody>
      </p:sp>
      <p:sp>
        <p:nvSpPr>
          <p:cNvPr id="4" name="文本框 3"/>
          <p:cNvSpPr txBox="1"/>
          <p:nvPr>
            <p:custDataLst>
              <p:tags r:id="rId6"/>
            </p:custDataLst>
          </p:nvPr>
        </p:nvSpPr>
        <p:spPr>
          <a:xfrm>
            <a:off x="1105470" y="1114281"/>
            <a:ext cx="2166743" cy="523220"/>
          </a:xfrm>
          <a:prstGeom prst="rect">
            <a:avLst/>
          </a:prstGeom>
          <a:solidFill>
            <a:schemeClr val="accent6">
              <a:lumMod val="20000"/>
              <a:lumOff val="80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latin typeface="微软雅黑" panose="020b0503020204020204" charset="-122"/>
                <a:ea typeface="微软雅黑"/>
              </a:rPr>
              <a:t>政治体系：</a:t>
            </a:r>
            <a:endParaRPr lang="zh-CN" altLang="en-US" sz="2800" b="1">
              <a:solidFill>
                <a:srgbClr val="FF0000"/>
              </a:solidFill>
              <a:latin typeface="微软雅黑" panose="020b0503020204020204" charset="-122"/>
              <a:ea typeface="微软雅黑"/>
            </a:endParaRPr>
          </a:p>
        </p:txBody>
      </p:sp>
      <p:sp>
        <p:nvSpPr>
          <p:cNvPr id="6" name="文本框 5"/>
          <p:cNvSpPr txBox="1"/>
          <p:nvPr>
            <p:custDataLst>
              <p:tags r:id="rId7"/>
            </p:custDataLst>
          </p:nvPr>
        </p:nvSpPr>
        <p:spPr>
          <a:xfrm>
            <a:off x="1034077" y="2663240"/>
            <a:ext cx="2091260" cy="523220"/>
          </a:xfrm>
          <a:prstGeom prst="rect">
            <a:avLst/>
          </a:prstGeom>
          <a:solidFill>
            <a:schemeClr val="accent6">
              <a:lumMod val="20000"/>
              <a:lumOff val="80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latin typeface="微软雅黑" panose="020b0503020204020204" charset="-122"/>
                <a:ea typeface="微软雅黑"/>
              </a:rPr>
              <a:t>经济体系：</a:t>
            </a:r>
            <a:endParaRPr lang="zh-CN" altLang="en-US" sz="2800" b="1">
              <a:solidFill>
                <a:srgbClr val="FF0000"/>
              </a:solidFill>
              <a:latin typeface="微软雅黑" panose="020b0503020204020204" charset="-122"/>
              <a:ea typeface="微软雅黑"/>
            </a:endParaRPr>
          </a:p>
        </p:txBody>
      </p:sp>
      <p:sp>
        <p:nvSpPr>
          <p:cNvPr id="11" name="文本框 10"/>
          <p:cNvSpPr txBox="1"/>
          <p:nvPr>
            <p:custDataLst>
              <p:tags r:id="rId8"/>
            </p:custDataLst>
          </p:nvPr>
        </p:nvSpPr>
        <p:spPr>
          <a:xfrm>
            <a:off x="1074741" y="4303419"/>
            <a:ext cx="1804935" cy="523220"/>
          </a:xfrm>
          <a:prstGeom prst="rect">
            <a:avLst/>
          </a:prstGeom>
          <a:solidFill>
            <a:schemeClr val="accent6">
              <a:lumMod val="20000"/>
              <a:lumOff val="80000"/>
            </a:schemeClr>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latin typeface="微软雅黑" panose="020b0503020204020204" charset="-122"/>
                <a:ea typeface="微软雅黑"/>
                <a:sym typeface="+mn-ea"/>
              </a:rPr>
              <a:t>殖民体系：</a:t>
            </a:r>
            <a:endParaRPr lang="zh-CN" altLang="en-US" sz="2800" b="1">
              <a:solidFill>
                <a:srgbClr val="FF0000"/>
              </a:solidFill>
              <a:latin typeface="微软雅黑" panose="020b0503020204020204" charset="-122"/>
              <a:ea typeface="微软雅黑"/>
              <a:sym typeface="+mn-ea"/>
            </a:endParaRPr>
          </a:p>
        </p:txBody>
      </p:sp>
      <p:sp>
        <p:nvSpPr>
          <p:cNvPr id="5" name="文本框 4"/>
          <p:cNvSpPr txBox="1"/>
          <p:nvPr>
            <p:custDataLst>
              <p:tags r:id="rId9"/>
            </p:custDataLst>
          </p:nvPr>
        </p:nvSpPr>
        <p:spPr>
          <a:xfrm>
            <a:off x="3103434" y="1059691"/>
            <a:ext cx="6217987" cy="523220"/>
          </a:xfrm>
          <a:prstGeom prst="rect">
            <a:avLst/>
          </a:prstGeom>
          <a:solidFill>
            <a:srgbClr val="00B0F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tx1"/>
                </a:solidFill>
                <a:latin typeface="微软雅黑" panose="020b0503020204020204" charset="-122"/>
                <a:ea typeface="微软雅黑"/>
              </a:rPr>
              <a:t>资本主义民主制度在世界范围的确立</a:t>
            </a:r>
            <a:endParaRPr lang="zh-CN" altLang="en-US" sz="2800" b="1">
              <a:solidFill>
                <a:schemeClr val="tx1"/>
              </a:solidFill>
              <a:latin typeface="微软雅黑" panose="020b0503020204020204" charset="-122"/>
              <a:ea typeface="微软雅黑"/>
            </a:endParaRPr>
          </a:p>
        </p:txBody>
      </p:sp>
      <p:sp>
        <p:nvSpPr>
          <p:cNvPr id="13" name="文本框 12"/>
          <p:cNvSpPr txBox="1"/>
          <p:nvPr>
            <p:custDataLst>
              <p:tags r:id="rId10"/>
            </p:custDataLst>
          </p:nvPr>
        </p:nvSpPr>
        <p:spPr>
          <a:xfrm>
            <a:off x="2188190" y="1717563"/>
            <a:ext cx="10003810" cy="830997"/>
          </a:xfrm>
          <a:prstGeom prst="rect">
            <a:avLst/>
          </a:prstGeom>
          <a:noFill/>
          <a:ln w="12700" cmpd="sng">
            <a:solidFill>
              <a:srgbClr val="C00000"/>
            </a:solidFill>
            <a:prstDash val="solid"/>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微软雅黑" panose="020b0503020204020204" charset="-122"/>
                <a:ea typeface="微软雅黑"/>
              </a:rPr>
              <a:t>资产阶级革命和改革运动超越了西欧和北美的范围，以空前的广度和深度开展起来（英、法、美、德、意、俄、日等资本主义制度确立与巩固）</a:t>
            </a:r>
            <a:endParaRPr lang="zh-CN" altLang="en-US" sz="2400" b="1">
              <a:latin typeface="微软雅黑" panose="020b0503020204020204" charset="-122"/>
              <a:ea typeface="微软雅黑"/>
            </a:endParaRPr>
          </a:p>
        </p:txBody>
      </p:sp>
      <p:sp>
        <p:nvSpPr>
          <p:cNvPr id="9" name="文本框 8"/>
          <p:cNvSpPr txBox="1"/>
          <p:nvPr>
            <p:custDataLst>
              <p:tags r:id="rId11"/>
            </p:custDataLst>
          </p:nvPr>
        </p:nvSpPr>
        <p:spPr>
          <a:xfrm>
            <a:off x="3103435" y="2673419"/>
            <a:ext cx="8360685" cy="520158"/>
          </a:xfrm>
          <a:prstGeom prst="rect">
            <a:avLst/>
          </a:prstGeom>
          <a:solidFill>
            <a:schemeClr val="accent2">
              <a:lumMod val="75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bg1"/>
                </a:solidFill>
                <a:latin typeface="微软雅黑" panose="020b0503020204020204" charset="-122"/>
                <a:ea typeface="微软雅黑"/>
              </a:rPr>
              <a:t>资本主义世界市场的形成（资本主义生产方式确立）</a:t>
            </a:r>
            <a:endParaRPr lang="zh-CN" altLang="en-US" sz="2800" b="1">
              <a:solidFill>
                <a:schemeClr val="bg1"/>
              </a:solidFill>
              <a:latin typeface="微软雅黑" panose="020b0503020204020204" charset="-122"/>
              <a:ea typeface="微软雅黑"/>
            </a:endParaRPr>
          </a:p>
        </p:txBody>
      </p:sp>
      <p:sp>
        <p:nvSpPr>
          <p:cNvPr id="8" name="文本框 7"/>
          <p:cNvSpPr txBox="1"/>
          <p:nvPr>
            <p:custDataLst>
              <p:tags r:id="rId12"/>
            </p:custDataLst>
          </p:nvPr>
        </p:nvSpPr>
        <p:spPr>
          <a:xfrm>
            <a:off x="2115403" y="3228463"/>
            <a:ext cx="10076597" cy="1015365"/>
          </a:xfrm>
          <a:prstGeom prst="rect">
            <a:avLst/>
          </a:prstGeom>
          <a:noFill/>
          <a:ln w="12700" cmpd="sng">
            <a:solidFill>
              <a:srgbClr val="C00000"/>
            </a:solidFill>
            <a:prstDash val="solid"/>
          </a:ln>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400"/>
              </a:lnSpc>
            </a:pPr>
            <a:r>
              <a:rPr lang="zh-CN" altLang="en-US" sz="2400" b="1">
                <a:latin typeface="微软雅黑" panose="020b0503020204020204" charset="-122"/>
                <a:ea typeface="微软雅黑"/>
              </a:rPr>
              <a:t>新航路开辟特别是两次工业革命使亚非拉美成为资本主义</a:t>
            </a:r>
            <a:r>
              <a:rPr lang="zh-CN" altLang="en-US" sz="2400" b="1">
                <a:solidFill>
                  <a:srgbClr val="0000FF"/>
                </a:solidFill>
                <a:latin typeface="微软雅黑" panose="020b0503020204020204" charset="-122"/>
                <a:ea typeface="微软雅黑"/>
              </a:rPr>
              <a:t>商</a:t>
            </a:r>
            <a:r>
              <a:rPr lang="zh-CN" altLang="en-US" sz="2400" b="1" smtClean="0">
                <a:solidFill>
                  <a:srgbClr val="0000FF"/>
                </a:solidFill>
                <a:latin typeface="微软雅黑" panose="020b0503020204020204" charset="-122"/>
                <a:ea typeface="微软雅黑"/>
              </a:rPr>
              <a:t>品倾销</a:t>
            </a:r>
            <a:r>
              <a:rPr lang="zh-CN" altLang="en-US" sz="2400" b="1" smtClean="0">
                <a:latin typeface="微软雅黑" panose="020b0503020204020204" charset="-122"/>
                <a:ea typeface="微软雅黑"/>
              </a:rPr>
              <a:t>市</a:t>
            </a:r>
            <a:r>
              <a:rPr lang="zh-CN" altLang="en-US" sz="2400" b="1">
                <a:latin typeface="微软雅黑" panose="020b0503020204020204" charset="-122"/>
                <a:ea typeface="微软雅黑"/>
              </a:rPr>
              <a:t>场和</a:t>
            </a:r>
            <a:r>
              <a:rPr lang="zh-CN" altLang="en-US" sz="2400" b="1">
                <a:solidFill>
                  <a:srgbClr val="0000FF"/>
                </a:solidFill>
                <a:latin typeface="微软雅黑" panose="020b0503020204020204" charset="-122"/>
                <a:ea typeface="微软雅黑"/>
              </a:rPr>
              <a:t>原料产地</a:t>
            </a:r>
            <a:r>
              <a:rPr lang="zh-CN" altLang="en-US" sz="2400" b="1" smtClean="0">
                <a:latin typeface="微软雅黑" panose="020b0503020204020204" charset="-122"/>
                <a:ea typeface="微软雅黑"/>
              </a:rPr>
              <a:t>，</a:t>
            </a:r>
            <a:r>
              <a:rPr lang="en-US" altLang="zh-CN" sz="2400" b="1" smtClean="0">
                <a:latin typeface="微软雅黑" panose="020b0503020204020204" charset="-122"/>
                <a:ea typeface="微软雅黑"/>
              </a:rPr>
              <a:t>19</a:t>
            </a:r>
            <a:r>
              <a:rPr lang="zh-CN" altLang="en-US" sz="2400" b="1" smtClean="0">
                <a:latin typeface="微软雅黑" panose="020b0503020204020204" charset="-122"/>
                <a:ea typeface="微软雅黑"/>
              </a:rPr>
              <a:t>世纪</a:t>
            </a:r>
            <a:r>
              <a:rPr lang="en-US" altLang="zh-CN" sz="2400" b="1" smtClean="0">
                <a:latin typeface="微软雅黑" panose="020b0503020204020204" charset="-122"/>
                <a:ea typeface="微软雅黑"/>
              </a:rPr>
              <a:t>70</a:t>
            </a:r>
            <a:r>
              <a:rPr lang="zh-CN" altLang="en-US" sz="2400" b="1" smtClean="0">
                <a:latin typeface="微软雅黑" panose="020b0503020204020204" charset="-122"/>
                <a:ea typeface="微软雅黑"/>
              </a:rPr>
              <a:t>年代后成为</a:t>
            </a:r>
            <a:r>
              <a:rPr lang="zh-CN" altLang="en-US" sz="2400" b="1" smtClean="0">
                <a:solidFill>
                  <a:srgbClr val="0000FF"/>
                </a:solidFill>
                <a:latin typeface="微软雅黑" panose="020b0503020204020204" charset="-122"/>
                <a:ea typeface="微软雅黑"/>
              </a:rPr>
              <a:t>资本输</a:t>
            </a:r>
            <a:r>
              <a:rPr lang="zh-CN" altLang="en-US" sz="2400" b="1">
                <a:solidFill>
                  <a:srgbClr val="0000FF"/>
                </a:solidFill>
                <a:latin typeface="微软雅黑" panose="020b0503020204020204" charset="-122"/>
                <a:ea typeface="微软雅黑"/>
              </a:rPr>
              <a:t>出</a:t>
            </a:r>
            <a:r>
              <a:rPr lang="zh-CN" altLang="en-US" sz="2400" b="1">
                <a:latin typeface="微软雅黑" panose="020b0503020204020204" charset="-122"/>
                <a:ea typeface="微软雅黑"/>
              </a:rPr>
              <a:t>场所，卷入资本主义世界市场，资本主义世界经济体系形成。</a:t>
            </a:r>
            <a:endParaRPr lang="zh-CN" altLang="en-US" sz="2400" b="1">
              <a:latin typeface="微软雅黑" panose="020b0503020204020204" charset="-122"/>
              <a:ea typeface="微软雅黑"/>
            </a:endParaRPr>
          </a:p>
        </p:txBody>
      </p:sp>
      <p:sp>
        <p:nvSpPr>
          <p:cNvPr id="12" name="文本框 11"/>
          <p:cNvSpPr txBox="1"/>
          <p:nvPr>
            <p:custDataLst>
              <p:tags r:id="rId13"/>
            </p:custDataLst>
          </p:nvPr>
        </p:nvSpPr>
        <p:spPr>
          <a:xfrm>
            <a:off x="2944665" y="4261424"/>
            <a:ext cx="4493538" cy="523220"/>
          </a:xfrm>
          <a:prstGeom prst="rect">
            <a:avLst/>
          </a:prstGeom>
          <a:solidFill>
            <a:schemeClr val="accent2">
              <a:lumMod val="75000"/>
            </a:schemeClr>
          </a:solidFill>
          <a:ln>
            <a:solidFill>
              <a:srgbClr val="7030A0"/>
            </a:solidFill>
          </a:ln>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bg1"/>
                </a:solidFill>
                <a:latin typeface="微软雅黑" panose="020b0503020204020204" charset="-122"/>
                <a:ea typeface="微软雅黑"/>
                <a:sym typeface="+mn-ea"/>
              </a:rPr>
              <a:t>资本主义的殖民体系的形成</a:t>
            </a:r>
            <a:endParaRPr lang="zh-CN" altLang="en-US" sz="2800" b="1">
              <a:solidFill>
                <a:schemeClr val="bg1"/>
              </a:solidFill>
              <a:latin typeface="微软雅黑" panose="020b0503020204020204" charset="-122"/>
              <a:ea typeface="微软雅黑"/>
              <a:sym typeface="+mn-ea"/>
            </a:endParaRPr>
          </a:p>
        </p:txBody>
      </p:sp>
      <p:sp>
        <p:nvSpPr>
          <p:cNvPr id="10" name="文本框 9"/>
          <p:cNvSpPr txBox="1"/>
          <p:nvPr>
            <p:custDataLst>
              <p:tags r:id="rId14"/>
            </p:custDataLst>
          </p:nvPr>
        </p:nvSpPr>
        <p:spPr>
          <a:xfrm>
            <a:off x="702964" y="517889"/>
            <a:ext cx="9773920" cy="46037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latin typeface="微软雅黑" panose="020b0503020204020204" charset="-122"/>
                <a:ea typeface="微软雅黑"/>
                <a:cs typeface="微软雅黑" panose="020b0503020204020204" charset="-122"/>
                <a:sym typeface="+mn-ea"/>
              </a:rPr>
              <a:t>资本主义世界体系指</a:t>
            </a:r>
            <a:r>
              <a:rPr lang="en-US" altLang="zh-CN" sz="2400" b="1">
                <a:latin typeface="微软雅黑" panose="020b0503020204020204" charset="-122"/>
                <a:ea typeface="微软雅黑"/>
                <a:cs typeface="微软雅黑" panose="020b0503020204020204" charset="-122"/>
                <a:sym typeface="+mn-ea"/>
              </a:rPr>
              <a:t>19</a:t>
            </a:r>
            <a:r>
              <a:rPr lang="zh-CN" altLang="en-US" sz="2400" b="1">
                <a:latin typeface="微软雅黑" panose="020b0503020204020204" charset="-122"/>
                <a:ea typeface="微软雅黑"/>
                <a:cs typeface="微软雅黑" panose="020b0503020204020204" charset="-122"/>
                <a:sym typeface="+mn-ea"/>
              </a:rPr>
              <a:t>世纪六七十年代至</a:t>
            </a:r>
            <a:r>
              <a:rPr lang="en-US" altLang="zh-CN" sz="2400" b="1">
                <a:latin typeface="微软雅黑" panose="020b0503020204020204" charset="-122"/>
                <a:ea typeface="微软雅黑"/>
                <a:cs typeface="微软雅黑" panose="020b0503020204020204" charset="-122"/>
                <a:sym typeface="+mn-ea"/>
              </a:rPr>
              <a:t>20</a:t>
            </a:r>
            <a:r>
              <a:rPr lang="zh-CN" altLang="en-US" sz="2400" b="1">
                <a:latin typeface="微软雅黑" panose="020b0503020204020204" charset="-122"/>
                <a:ea typeface="微软雅黑"/>
                <a:cs typeface="微软雅黑" panose="020b0503020204020204" charset="-122"/>
                <a:sym typeface="+mn-ea"/>
              </a:rPr>
              <a:t>世纪初形成的世界整体体系</a:t>
            </a:r>
            <a:endParaRPr lang="zh-CN" altLang="en-US" sz="2400" b="1">
              <a:latin typeface="微软雅黑" panose="020b0503020204020204" charset="-122"/>
              <a:ea typeface="微软雅黑"/>
              <a:cs typeface="微软雅黑" panose="020b0503020204020204" charset="-122"/>
              <a:sym typeface="+mn-ea"/>
            </a:endParaRPr>
          </a:p>
        </p:txBody>
      </p:sp>
      <p:sp>
        <p:nvSpPr>
          <p:cNvPr id="2" name="矩形 1"/>
          <p:cNvSpPr/>
          <p:nvPr>
            <p:custDataLst>
              <p:tags r:id="rId15"/>
            </p:custDataLst>
          </p:nvPr>
        </p:nvSpPr>
        <p:spPr>
          <a:xfrm>
            <a:off x="2060812" y="4908215"/>
            <a:ext cx="10131188" cy="1695336"/>
          </a:xfrm>
          <a:prstGeom prst="rect">
            <a:avLst/>
          </a:prstGeom>
          <a:ln w="12700" cmpd="sng">
            <a:solidFill>
              <a:srgbClr val="C00000"/>
            </a:solidFill>
            <a:prstDash val="solid"/>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500"/>
              </a:lnSpc>
            </a:pPr>
            <a:r>
              <a:rPr lang="zh-CN" altLang="en-US" sz="2400" b="1" smtClean="0">
                <a:latin typeface="微软雅黑" panose="020b0503020204020204" charset="-122"/>
                <a:ea typeface="微软雅黑"/>
                <a:cs typeface="微软雅黑" panose="020b0503020204020204" charset="-122"/>
              </a:rPr>
              <a:t>   </a:t>
            </a:r>
            <a:r>
              <a:rPr lang="zh-CN" altLang="en-US" sz="2400" b="1" smtClean="0">
                <a:solidFill>
                  <a:srgbClr val="0000FF"/>
                </a:solidFill>
                <a:latin typeface="微软雅黑" panose="020b0503020204020204" charset="-122"/>
                <a:ea typeface="微软雅黑"/>
                <a:cs typeface="微软雅黑" panose="020b0503020204020204" charset="-122"/>
              </a:rPr>
              <a:t>资</a:t>
            </a:r>
            <a:r>
              <a:rPr lang="zh-CN" altLang="en-US" sz="2400" b="1">
                <a:solidFill>
                  <a:srgbClr val="0000FF"/>
                </a:solidFill>
                <a:latin typeface="微软雅黑" panose="020b0503020204020204" charset="-122"/>
                <a:ea typeface="微软雅黑"/>
                <a:cs typeface="微软雅黑" panose="020b0503020204020204" charset="-122"/>
              </a:rPr>
              <a:t>本主义世界殖民体系</a:t>
            </a:r>
            <a:r>
              <a:rPr lang="zh-CN" altLang="en-US" sz="2400" b="1">
                <a:latin typeface="微软雅黑" panose="020b0503020204020204" charset="-122"/>
                <a:ea typeface="微软雅黑"/>
                <a:cs typeface="微软雅黑" panose="020b0503020204020204" charset="-122"/>
              </a:rPr>
              <a:t>开始于新航路开辟，初步形成于工业革命，到</a:t>
            </a:r>
            <a:r>
              <a:rPr lang="en-US" altLang="zh-CN" sz="2400" b="1">
                <a:latin typeface="微软雅黑" panose="020b0503020204020204" charset="-122"/>
                <a:ea typeface="微软雅黑"/>
                <a:cs typeface="微软雅黑" panose="020b0503020204020204" charset="-122"/>
              </a:rPr>
              <a:t>19</a:t>
            </a:r>
            <a:r>
              <a:rPr lang="zh-CN" altLang="en-US" sz="2400" b="1">
                <a:latin typeface="微软雅黑" panose="020b0503020204020204" charset="-122"/>
                <a:ea typeface="微软雅黑"/>
                <a:cs typeface="微软雅黑" panose="020b0503020204020204" charset="-122"/>
              </a:rPr>
              <a:t>世纪末</a:t>
            </a:r>
            <a:r>
              <a:rPr lang="en-US" altLang="zh-CN" sz="2400" b="1">
                <a:latin typeface="微软雅黑" panose="020b0503020204020204" charset="-122"/>
                <a:ea typeface="微软雅黑"/>
                <a:cs typeface="微软雅黑" panose="020b0503020204020204" charset="-122"/>
              </a:rPr>
              <a:t>20</a:t>
            </a:r>
            <a:r>
              <a:rPr lang="zh-CN" altLang="en-US" sz="2400" b="1">
                <a:latin typeface="微软雅黑" panose="020b0503020204020204" charset="-122"/>
                <a:ea typeface="微软雅黑"/>
                <a:cs typeface="微软雅黑" panose="020b0503020204020204" charset="-122"/>
              </a:rPr>
              <a:t>世纪初完全形成。至</a:t>
            </a:r>
            <a:r>
              <a:rPr lang="en-US" altLang="zh-CN" sz="2400" b="1">
                <a:latin typeface="微软雅黑" panose="020b0503020204020204" charset="-122"/>
                <a:ea typeface="微软雅黑"/>
                <a:cs typeface="微软雅黑" panose="020b0503020204020204" charset="-122"/>
              </a:rPr>
              <a:t>20</a:t>
            </a:r>
            <a:r>
              <a:rPr lang="zh-CN" altLang="en-US" sz="2400" b="1">
                <a:latin typeface="微软雅黑" panose="020b0503020204020204" charset="-122"/>
                <a:ea typeface="微软雅黑"/>
                <a:cs typeface="微软雅黑" panose="020b0503020204020204" charset="-122"/>
              </a:rPr>
              <a:t>世纪初，亚洲除日本外，大部分地区沦为资本主义国家的殖民地和半殖民地，非洲基本上沦为殖民地，拉美除原有的殖民地外，独立的国家实际上成了英美等国的附庸国。这样帝国主义国家已经奴役和控制了世界上绝大部分土地和人口，世界殖民体系最终形成。</a:t>
            </a:r>
            <a:endParaRPr lang="zh-CN" altLang="en-US" sz="2400" b="1">
              <a:latin typeface="微软雅黑" panose="020b0503020204020204" charset="-122"/>
              <a:ea typeface="微软雅黑"/>
              <a:cs typeface="微软雅黑" panose="020b050302020402020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16"/>
                                        </p:tgtEl>
                                        <p:attrNameLst>
                                          <p:attrName>style.visibility</p:attrName>
                                        </p:attrNameLst>
                                      </p:cBhvr>
                                      <p:to>
                                        <p:strVal val="visible"/>
                                      </p:to>
                                    </p:set>
                                    <p:anim calcmode="lin" valueType="num">
                                      <p:cBhvr additive="base">
                                        <p:cTn id="13" dur="500" fill="hold"/>
                                        <p:tgtEl>
                                          <p:spTgt spid="16"/>
                                        </p:tgtEl>
                                        <p:attrNameLst>
                                          <p:attrName>ppt_x</p:attrName>
                                        </p:attrNameLst>
                                      </p:cBhvr>
                                      <p:tavLst>
                                        <p:tav tm="0">
                                          <p:val>
                                            <p:strVal val="#ppt_x"/>
                                          </p:val>
                                        </p:tav>
                                        <p:tav tm="100000">
                                          <p:val>
                                            <p:strVal val="#ppt_x"/>
                                          </p:val>
                                        </p:tav>
                                      </p:tavLst>
                                    </p:anim>
                                    <p:anim calcmode="lin" valueType="num">
                                      <p:cBhvr additive="base">
                                        <p:cTn id="1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par>
                                <p:cTn id="21" presetID="2" presetClass="entr" presetSubtype="4" dur="500" fill="hold" grpId="0" nodeType="withEffect">
                                  <p:stCondLst>
                                    <p:cond delay="0"/>
                                  </p:stCondLst>
                                  <p:childTnLst>
                                    <p:set>
                                      <p:cBhvr>
                                        <p:cTn id="22" dur="1" fill="hold">
                                          <p:stCondLst>
                                            <p:cond delay="0"/>
                                          </p:stCondLst>
                                        </p:cTn>
                                        <p:tgtEl>
                                          <p:spTgt spid="4"/>
                                        </p:tgtEl>
                                        <p:attrNameLst>
                                          <p:attrName>style.visibility</p:attrName>
                                        </p:attrNameLst>
                                      </p:cBhvr>
                                      <p:to>
                                        <p:strVal val="visible"/>
                                      </p:to>
                                    </p:set>
                                    <p:anim calcmode="lin" valueType="num">
                                      <p:cBhvr additive="base">
                                        <p:cTn id="23" dur="500" fill="hold"/>
                                        <p:tgtEl>
                                          <p:spTgt spid="4"/>
                                        </p:tgtEl>
                                        <p:attrNameLst>
                                          <p:attrName>ppt_x</p:attrName>
                                        </p:attrNameLst>
                                      </p:cBhvr>
                                      <p:tavLst>
                                        <p:tav tm="0">
                                          <p:val>
                                            <p:strVal val="#ppt_x"/>
                                          </p:val>
                                        </p:tav>
                                        <p:tav tm="100000">
                                          <p:val>
                                            <p:strVal val="#ppt_x"/>
                                          </p:val>
                                        </p:tav>
                                      </p:tavLst>
                                    </p:anim>
                                    <p:anim calcmode="lin" valueType="num">
                                      <p:cBhvr additive="base">
                                        <p:cTn id="24" dur="500" fill="hold"/>
                                        <p:tgtEl>
                                          <p:spTgt spid="4"/>
                                        </p:tgtEl>
                                        <p:attrNameLst>
                                          <p:attrName>ppt_y</p:attrName>
                                        </p:attrNameLst>
                                      </p:cBhvr>
                                      <p:tavLst>
                                        <p:tav tm="0">
                                          <p:val>
                                            <p:strVal val="1+#ppt_h/2"/>
                                          </p:val>
                                        </p:tav>
                                        <p:tav tm="100000">
                                          <p:val>
                                            <p:strVal val="#ppt_y"/>
                                          </p:val>
                                        </p:tav>
                                      </p:tavLst>
                                    </p:anim>
                                  </p:childTnLst>
                                </p:cTn>
                              </p:par>
                              <p:par>
                                <p:cTn id="25" presetID="2" presetClass="entr" presetSubtype="4" dur="500" fill="hold" grpId="0" nodeType="withEffect">
                                  <p:stCondLst>
                                    <p:cond delay="0"/>
                                  </p:stCondLst>
                                  <p:childTnLst>
                                    <p:set>
                                      <p:cBhvr>
                                        <p:cTn id="26" dur="1" fill="hold">
                                          <p:stCondLst>
                                            <p:cond delay="0"/>
                                          </p:stCondLst>
                                        </p:cTn>
                                        <p:tgtEl>
                                          <p:spTgt spid="6"/>
                                        </p:tgtEl>
                                        <p:attrNameLst>
                                          <p:attrName>style.visibility</p:attrName>
                                        </p:attrNameLst>
                                      </p:cBhvr>
                                      <p:to>
                                        <p:strVal val="visible"/>
                                      </p:to>
                                    </p:set>
                                    <p:anim calcmode="lin" valueType="num">
                                      <p:cBhvr additive="base">
                                        <p:cTn id="27" dur="500" fill="hold"/>
                                        <p:tgtEl>
                                          <p:spTgt spid="6"/>
                                        </p:tgtEl>
                                        <p:attrNameLst>
                                          <p:attrName>ppt_x</p:attrName>
                                        </p:attrNameLst>
                                      </p:cBhvr>
                                      <p:tavLst>
                                        <p:tav tm="0">
                                          <p:val>
                                            <p:strVal val="#ppt_x"/>
                                          </p:val>
                                        </p:tav>
                                        <p:tav tm="100000">
                                          <p:val>
                                            <p:strVal val="#ppt_x"/>
                                          </p:val>
                                        </p:tav>
                                      </p:tavLst>
                                    </p:anim>
                                    <p:anim calcmode="lin" valueType="num">
                                      <p:cBhvr additive="base">
                                        <p:cTn id="28" dur="500" fill="hold"/>
                                        <p:tgtEl>
                                          <p:spTgt spid="6"/>
                                        </p:tgtEl>
                                        <p:attrNameLst>
                                          <p:attrName>ppt_y</p:attrName>
                                        </p:attrNameLst>
                                      </p:cBhvr>
                                      <p:tavLst>
                                        <p:tav tm="0">
                                          <p:val>
                                            <p:strVal val="1+#ppt_h/2"/>
                                          </p:val>
                                        </p:tav>
                                        <p:tav tm="100000">
                                          <p:val>
                                            <p:strVal val="#ppt_y"/>
                                          </p:val>
                                        </p:tav>
                                      </p:tavLst>
                                    </p:anim>
                                  </p:childTnLst>
                                </p:cTn>
                              </p:par>
                              <p:par>
                                <p:cTn id="29" presetID="2" presetClass="entr" presetSubtype="4" dur="500" fill="hold" grpId="0" nodeType="with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additive="base">
                                        <p:cTn id="37" dur="500" fill="hold"/>
                                        <p:tgtEl>
                                          <p:spTgt spid="5"/>
                                        </p:tgtEl>
                                        <p:attrNameLst>
                                          <p:attrName>ppt_x</p:attrName>
                                        </p:attrNameLst>
                                      </p:cBhvr>
                                      <p:tavLst>
                                        <p:tav tm="0">
                                          <p:val>
                                            <p:strVal val="#ppt_x"/>
                                          </p:val>
                                        </p:tav>
                                        <p:tav tm="100000">
                                          <p:val>
                                            <p:strVal val="#ppt_x"/>
                                          </p:val>
                                        </p:tav>
                                      </p:tavLst>
                                    </p:anim>
                                    <p:anim calcmode="lin" valueType="num">
                                      <p:cBhvr additive="base">
                                        <p:cTn id="3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 presetClass="entr" presetSubtype="4" dur="50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 calcmode="lin" valueType="num">
                                      <p:cBhvr additive="base">
                                        <p:cTn id="43" dur="500" fill="hold"/>
                                        <p:tgtEl>
                                          <p:spTgt spid="13"/>
                                        </p:tgtEl>
                                        <p:attrNameLst>
                                          <p:attrName>ppt_x</p:attrName>
                                        </p:attrNameLst>
                                      </p:cBhvr>
                                      <p:tavLst>
                                        <p:tav tm="0">
                                          <p:val>
                                            <p:strVal val="#ppt_x"/>
                                          </p:val>
                                        </p:tav>
                                        <p:tav tm="100000">
                                          <p:val>
                                            <p:strVal val="#ppt_x"/>
                                          </p:val>
                                        </p:tav>
                                      </p:tavLst>
                                    </p:anim>
                                    <p:anim calcmode="lin" valueType="num">
                                      <p:cBhvr additive="base">
                                        <p:cTn id="4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p:stCondLst>
                              <p:cond delay="0"/>
                            </p:stCondLst>
                            <p:childTnLst>
                              <p:par>
                                <p:cTn id="47" presetID="2" presetClass="entr" presetSubtype="4" dur="500" fill="hold" grpId="0" nodeType="clickEffect">
                                  <p:stCondLst>
                                    <p:cond delay="0"/>
                                  </p:stCondLst>
                                  <p:childTnLst>
                                    <p:set>
                                      <p:cBhvr>
                                        <p:cTn id="48" dur="1" fill="hold">
                                          <p:stCondLst>
                                            <p:cond delay="0"/>
                                          </p:stCondLst>
                                        </p:cTn>
                                        <p:tgtEl>
                                          <p:spTgt spid="9"/>
                                        </p:tgtEl>
                                        <p:attrNameLst>
                                          <p:attrName>style.visibility</p:attrName>
                                        </p:attrNameLst>
                                      </p:cBhvr>
                                      <p:to>
                                        <p:strVal val="visible"/>
                                      </p:to>
                                    </p:set>
                                    <p:anim calcmode="lin" valueType="num">
                                      <p:cBhvr additive="base">
                                        <p:cTn id="49" dur="500" fill="hold"/>
                                        <p:tgtEl>
                                          <p:spTgt spid="9"/>
                                        </p:tgtEl>
                                        <p:attrNameLst>
                                          <p:attrName>ppt_x</p:attrName>
                                        </p:attrNameLst>
                                      </p:cBhvr>
                                      <p:tavLst>
                                        <p:tav tm="0">
                                          <p:val>
                                            <p:strVal val="#ppt_x"/>
                                          </p:val>
                                        </p:tav>
                                        <p:tav tm="100000">
                                          <p:val>
                                            <p:strVal val="#ppt_x"/>
                                          </p:val>
                                        </p:tav>
                                      </p:tavLst>
                                    </p:anim>
                                    <p:anim calcmode="lin" valueType="num">
                                      <p:cBhvr additive="base">
                                        <p:cTn id="5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p:stCondLst>
                              <p:cond delay="0"/>
                            </p:stCondLst>
                            <p:childTnLst>
                              <p:par>
                                <p:cTn id="53" presetID="2" presetClass="entr" presetSubtype="4" dur="500" fill="hold" grpId="0" nodeType="clickEffect">
                                  <p:stCondLst>
                                    <p:cond delay="0"/>
                                  </p:stCondLst>
                                  <p:childTnLst>
                                    <p:set>
                                      <p:cBhvr>
                                        <p:cTn id="54" dur="1" fill="hold">
                                          <p:stCondLst>
                                            <p:cond delay="0"/>
                                          </p:stCondLst>
                                        </p:cTn>
                                        <p:tgtEl>
                                          <p:spTgt spid="8">
                                            <p:bg/>
                                          </p:spTgt>
                                        </p:tgtEl>
                                        <p:attrNameLst>
                                          <p:attrName>style.visibility</p:attrName>
                                        </p:attrNameLst>
                                      </p:cBhvr>
                                      <p:to>
                                        <p:strVal val="visible"/>
                                      </p:to>
                                    </p:set>
                                    <p:anim calcmode="lin" valueType="num">
                                      <p:cBhvr additive="base">
                                        <p:cTn id="55" dur="500" fill="hold"/>
                                        <p:tgtEl>
                                          <p:spTgt spid="8">
                                            <p:bg/>
                                          </p:spTgt>
                                        </p:tgtEl>
                                        <p:attrNameLst>
                                          <p:attrName>ppt_x</p:attrName>
                                        </p:attrNameLst>
                                      </p:cBhvr>
                                      <p:tavLst>
                                        <p:tav tm="0">
                                          <p:val>
                                            <p:strVal val="#ppt_x"/>
                                          </p:val>
                                        </p:tav>
                                        <p:tav tm="100000">
                                          <p:val>
                                            <p:strVal val="#ppt_x"/>
                                          </p:val>
                                        </p:tav>
                                      </p:tavLst>
                                    </p:anim>
                                    <p:anim calcmode="lin" valueType="num">
                                      <p:cBhvr additive="base">
                                        <p:cTn id="56" dur="500" fill="hold"/>
                                        <p:tgtEl>
                                          <p:spTgt spid="8">
                                            <p:bg/>
                                          </p:spTgt>
                                        </p:tgtEl>
                                        <p:attrNameLst>
                                          <p:attrName>ppt_y</p:attrName>
                                        </p:attrNameLst>
                                      </p:cBhvr>
                                      <p:tavLst>
                                        <p:tav tm="0">
                                          <p:val>
                                            <p:strVal val="1+#ppt_h/2"/>
                                          </p:val>
                                        </p:tav>
                                        <p:tav tm="100000">
                                          <p:val>
                                            <p:strVal val="#ppt_y"/>
                                          </p:val>
                                        </p:tav>
                                      </p:tavLst>
                                    </p:anim>
                                  </p:childTnLst>
                                </p:cTn>
                              </p:par>
                              <p:par>
                                <p:cTn id="57" presetID="2" presetClass="entr" presetSubtype="4" dur="500" fill="hold" grpId="0" nodeType="withEffect">
                                  <p:stCondLst>
                                    <p:cond delay="0"/>
                                  </p:stCondLst>
                                  <p:childTnLst>
                                    <p:set>
                                      <p:cBhvr>
                                        <p:cTn id="58" dur="1" fill="hold">
                                          <p:stCondLst>
                                            <p:cond delay="0"/>
                                          </p:stCondLst>
                                        </p:cTn>
                                        <p:tgtEl>
                                          <p:spTgt spid="8">
                                            <p:txEl>
                                              <p:pRg st="0" end="0"/>
                                            </p:txEl>
                                          </p:spTgt>
                                        </p:tgtEl>
                                        <p:attrNameLst>
                                          <p:attrName>style.visibility</p:attrName>
                                        </p:attrNameLst>
                                      </p:cBhvr>
                                      <p:to>
                                        <p:strVal val="visible"/>
                                      </p:to>
                                    </p:set>
                                    <p:anim calcmode="lin" valueType="num">
                                      <p:cBhvr additive="base">
                                        <p:cTn id="59"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1" fill="hold" nodeType="clickPar">
                      <p:stCondLst>
                        <p:cond delay="indefinite"/>
                      </p:stCondLst>
                      <p:childTnLst>
                        <p:par>
                          <p:cTn id="62" fill="hold">
                            <p:stCondLst>
                              <p:cond delay="0"/>
                            </p:stCondLst>
                            <p:childTnLst>
                              <p:par>
                                <p:cTn id="63" presetID="2" presetClass="entr" presetSubtype="4" dur="500" fill="hold" grpId="0" nodeType="clickEffect">
                                  <p:stCondLst>
                                    <p:cond delay="0"/>
                                  </p:stCondLst>
                                  <p:childTnLst>
                                    <p:set>
                                      <p:cBhvr>
                                        <p:cTn id="64" dur="1" fill="hold">
                                          <p:stCondLst>
                                            <p:cond delay="0"/>
                                          </p:stCondLst>
                                        </p:cTn>
                                        <p:tgtEl>
                                          <p:spTgt spid="12"/>
                                        </p:tgtEl>
                                        <p:attrNameLst>
                                          <p:attrName>style.visibility</p:attrName>
                                        </p:attrNameLst>
                                      </p:cBhvr>
                                      <p:to>
                                        <p:strVal val="visible"/>
                                      </p:to>
                                    </p:set>
                                    <p:anim calcmode="lin" valueType="num">
                                      <p:cBhvr additive="base">
                                        <p:cTn id="65" dur="500" fill="hold"/>
                                        <p:tgtEl>
                                          <p:spTgt spid="12"/>
                                        </p:tgtEl>
                                        <p:attrNameLst>
                                          <p:attrName>ppt_x</p:attrName>
                                        </p:attrNameLst>
                                      </p:cBhvr>
                                      <p:tavLst>
                                        <p:tav tm="0">
                                          <p:val>
                                            <p:strVal val="#ppt_x"/>
                                          </p:val>
                                        </p:tav>
                                        <p:tav tm="100000">
                                          <p:val>
                                            <p:strVal val="#ppt_x"/>
                                          </p:val>
                                        </p:tav>
                                      </p:tavLst>
                                    </p:anim>
                                    <p:anim calcmode="lin" valueType="num">
                                      <p:cBhvr additive="base">
                                        <p:cTn id="6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67" fill="hold" nodeType="clickPar">
                      <p:stCondLst>
                        <p:cond delay="indefinite"/>
                      </p:stCondLst>
                      <p:childTnLst>
                        <p:par>
                          <p:cTn id="68" fill="hold">
                            <p:stCondLst>
                              <p:cond delay="0"/>
                            </p:stCondLst>
                            <p:childTnLst>
                              <p:par>
                                <p:cTn id="69" presetID="2" presetClass="entr" presetSubtype="4" dur="500" fill="hold" grpId="0" nodeType="clickEffect">
                                  <p:stCondLst>
                                    <p:cond delay="0"/>
                                  </p:stCondLst>
                                  <p:childTnLst>
                                    <p:set>
                                      <p:cBhvr>
                                        <p:cTn id="70" dur="1" fill="hold">
                                          <p:stCondLst>
                                            <p:cond delay="0"/>
                                          </p:stCondLst>
                                        </p:cTn>
                                        <p:tgtEl>
                                          <p:spTgt spid="2"/>
                                        </p:tgtEl>
                                        <p:attrNameLst>
                                          <p:attrName>style.visibility</p:attrName>
                                        </p:attrNameLst>
                                      </p:cBhvr>
                                      <p:to>
                                        <p:strVal val="visible"/>
                                      </p:to>
                                    </p:set>
                                    <p:anim calcmode="lin" valueType="num">
                                      <p:cBhvr additive="base">
                                        <p:cTn id="71" dur="500" fill="hold"/>
                                        <p:tgtEl>
                                          <p:spTgt spid="2"/>
                                        </p:tgtEl>
                                        <p:attrNameLst>
                                          <p:attrName>ppt_x</p:attrName>
                                        </p:attrNameLst>
                                      </p:cBhvr>
                                      <p:tavLst>
                                        <p:tav tm="0">
                                          <p:val>
                                            <p:strVal val="#ppt_x"/>
                                          </p:val>
                                        </p:tav>
                                        <p:tav tm="100000">
                                          <p:val>
                                            <p:strVal val="#ppt_x"/>
                                          </p:val>
                                        </p:tav>
                                      </p:tavLst>
                                    </p:anim>
                                    <p:anim calcmode="lin" valueType="num">
                                      <p:cBhvr additive="base">
                                        <p:cTn id="7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3" grpId="0"/>
      <p:bldP spid="4" grpId="0"/>
      <p:bldP spid="6" grpId="0"/>
      <p:bldP spid="11" grpId="0"/>
      <p:bldP spid="5" grpId="0"/>
      <p:bldP spid="13" grpId="0"/>
      <p:bldP spid="9" grpId="0"/>
      <p:bldP spid="8" grpId="0" uiExpand="1" build="allAtOnce" animBg="1"/>
      <p:bldP spid="12" grpId="0"/>
      <p:bldP spid="10" grpId="0"/>
      <p:bldP spid="2"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4" name="矩形: 圆角 34"/>
          <p:cNvSpPr/>
          <p:nvPr>
            <p:custDataLst>
              <p:tags r:id="rId4"/>
            </p:custDataLst>
          </p:nvPr>
        </p:nvSpPr>
        <p:spPr>
          <a:xfrm rot="2700000">
            <a:off x="342900" y="354330"/>
            <a:ext cx="329565" cy="344170"/>
          </a:xfrm>
          <a:prstGeom prst="roundRect">
            <a:avLst>
              <a:gd name="adj" fmla="val 12411"/>
            </a:avLst>
          </a:prstGeom>
          <a:solidFill>
            <a:srgbClr val="1212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6" name="矩形 5"/>
          <p:cNvSpPr/>
          <p:nvPr>
            <p:custDataLst>
              <p:tags r:id="rId5"/>
            </p:custDataLst>
          </p:nvPr>
        </p:nvSpPr>
        <p:spPr>
          <a:xfrm>
            <a:off x="153035" y="159385"/>
            <a:ext cx="11883390" cy="6579235"/>
          </a:xfrm>
          <a:prstGeom prst="rect">
            <a:avLst/>
          </a:prstGeom>
          <a:noFill/>
          <a:ln w="28575">
            <a:solidFill>
              <a:srgbClr val="121242"/>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custDataLst>
              <p:tags r:id="rId6"/>
            </p:custDataLst>
          </p:nvPr>
        </p:nvSpPr>
        <p:spPr>
          <a:xfrm>
            <a:off x="746125" y="203835"/>
            <a:ext cx="7528560"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00000"/>
              </a:lnSpc>
              <a:buClrTx/>
              <a:buSzTx/>
              <a:buFontTx/>
            </a:pPr>
            <a:r>
              <a:rPr lang="zh-CN" sz="3600" b="1">
                <a:latin typeface="方正清楷 简" panose="02000500000000000000" charset="-122"/>
                <a:ea typeface="方正清楷 简" panose="02000500000000000000" charset="-122"/>
              </a:rPr>
              <a:t>概念解析：殖民、殖民地、半殖民地</a:t>
            </a:r>
            <a:endParaRPr lang="zh-CN" sz="3600" b="1">
              <a:latin typeface="方正清楷 简" panose="02000500000000000000" charset="-122"/>
              <a:ea typeface="方正清楷 简" panose="02000500000000000000" charset="-122"/>
            </a:endParaRPr>
          </a:p>
        </p:txBody>
      </p:sp>
      <p:sp>
        <p:nvSpPr>
          <p:cNvPr id="5" name="文本框 4"/>
          <p:cNvSpPr txBox="1"/>
          <p:nvPr>
            <p:custDataLst>
              <p:tags r:id="rId7"/>
            </p:custDataLst>
          </p:nvPr>
        </p:nvSpPr>
        <p:spPr>
          <a:xfrm>
            <a:off x="422275" y="848995"/>
            <a:ext cx="11223625" cy="1718932"/>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15000"/>
              </a:lnSpc>
            </a:pPr>
            <a:r>
              <a:rPr lang="zh-CN" sz="3200" b="1">
                <a:solidFill>
                  <a:srgbClr val="0000FF"/>
                </a:solidFill>
                <a:sym typeface="+mn-ea"/>
              </a:rPr>
              <a:t>【</a:t>
            </a:r>
            <a:r>
              <a:rPr sz="3200" b="1">
                <a:solidFill>
                  <a:srgbClr val="0000FF"/>
                </a:solidFill>
                <a:latin typeface="楷体" panose="02010609060101010101" charset="-122"/>
                <a:ea typeface="楷体" panose="02010609060101010101" charset="-122"/>
                <a:sym typeface="+mn-ea"/>
              </a:rPr>
              <a:t>殖民</a:t>
            </a:r>
            <a:r>
              <a:rPr lang="zh-CN" sz="3200" b="1">
                <a:solidFill>
                  <a:srgbClr val="0000FF"/>
                </a:solidFill>
                <a:latin typeface="楷体" panose="02010609060101010101" charset="-122"/>
                <a:ea typeface="楷体" panose="02010609060101010101" charset="-122"/>
                <a:sym typeface="+mn-ea"/>
              </a:rPr>
              <a:t>】</a:t>
            </a:r>
            <a:r>
              <a:rPr sz="3200" b="1">
                <a:highlight>
                  <a:srgbClr val="FFFF00"/>
                </a:highlight>
                <a:latin typeface="楷体" panose="02010609060101010101" charset="-122"/>
                <a:ea typeface="楷体" panose="02010609060101010101" charset="-122"/>
                <a:sym typeface="+mn-ea"/>
              </a:rPr>
              <a:t>原指</a:t>
            </a:r>
            <a:r>
              <a:rPr sz="3200" b="1">
                <a:latin typeface="楷体" panose="02010609060101010101" charset="-122"/>
                <a:ea typeface="楷体" panose="02010609060101010101" charset="-122"/>
                <a:sym typeface="+mn-ea"/>
              </a:rPr>
              <a:t>强国向它</a:t>
            </a:r>
            <a:r>
              <a:rPr sz="3200" b="1">
                <a:solidFill>
                  <a:srgbClr val="FF0000"/>
                </a:solidFill>
                <a:latin typeface="楷体" panose="02010609060101010101" charset="-122"/>
                <a:ea typeface="楷体" panose="02010609060101010101" charset="-122"/>
                <a:sym typeface="+mn-ea"/>
              </a:rPr>
              <a:t>所征服的地区移民</a:t>
            </a:r>
            <a:r>
              <a:rPr sz="3200" b="1">
                <a:latin typeface="楷体" panose="02010609060101010101" charset="-122"/>
                <a:ea typeface="楷体" panose="02010609060101010101" charset="-122"/>
                <a:sym typeface="+mn-ea"/>
              </a:rPr>
              <a:t>，</a:t>
            </a:r>
            <a:r>
              <a:rPr sz="3200" b="1">
                <a:solidFill>
                  <a:srgbClr val="FF0000"/>
                </a:solidFill>
                <a:latin typeface="楷体" panose="02010609060101010101" charset="-122"/>
                <a:ea typeface="楷体" panose="02010609060101010101" charset="-122"/>
                <a:sym typeface="+mn-ea"/>
              </a:rPr>
              <a:t>并掠夺原当地人民利益的过程。</a:t>
            </a:r>
            <a:r>
              <a:rPr sz="3200" b="1">
                <a:highlight>
                  <a:srgbClr val="FFFF00"/>
                </a:highlight>
                <a:latin typeface="楷体" panose="02010609060101010101" charset="-122"/>
                <a:ea typeface="楷体" panose="02010609060101010101" charset="-122"/>
                <a:sym typeface="+mn-ea"/>
              </a:rPr>
              <a:t>现指</a:t>
            </a:r>
            <a:r>
              <a:rPr sz="3200" b="1">
                <a:latin typeface="楷体" panose="02010609060101010101" charset="-122"/>
                <a:ea typeface="楷体" panose="02010609060101010101" charset="-122"/>
                <a:sym typeface="+mn-ea"/>
              </a:rPr>
              <a:t>近代以来</a:t>
            </a:r>
            <a:r>
              <a:rPr sz="3200" b="1">
                <a:solidFill>
                  <a:srgbClr val="FF0000"/>
                </a:solidFill>
                <a:highlight>
                  <a:srgbClr val="FFFF00"/>
                </a:highlight>
                <a:latin typeface="楷体" panose="02010609060101010101" charset="-122"/>
                <a:ea typeface="楷体" panose="02010609060101010101" charset="-122"/>
                <a:sym typeface="+mn-ea"/>
              </a:rPr>
              <a:t>西方资本主义国家把经济、政治势力扩张到亚非拉国家或地区，掠夺和奴役当地人民的过程</a:t>
            </a:r>
            <a:r>
              <a:rPr sz="3200" b="1">
                <a:latin typeface="楷体" panose="02010609060101010101" charset="-122"/>
                <a:ea typeface="楷体" panose="02010609060101010101" charset="-122"/>
                <a:sym typeface="+mn-ea"/>
              </a:rPr>
              <a:t>。</a:t>
            </a:r>
            <a:endParaRPr sz="3200" b="1">
              <a:latin typeface="楷体" panose="02010609060101010101" charset="-122"/>
              <a:ea typeface="楷体" panose="02010609060101010101" charset="-122"/>
              <a:sym typeface="+mn-ea"/>
            </a:endParaRPr>
          </a:p>
        </p:txBody>
      </p:sp>
      <p:sp>
        <p:nvSpPr>
          <p:cNvPr id="20" name="文本框 19"/>
          <p:cNvSpPr txBox="1"/>
          <p:nvPr>
            <p:custDataLst>
              <p:tags r:id="rId8"/>
            </p:custDataLst>
          </p:nvPr>
        </p:nvSpPr>
        <p:spPr>
          <a:xfrm>
            <a:off x="422275" y="2722880"/>
            <a:ext cx="11223625" cy="1718932"/>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15000"/>
              </a:lnSpc>
            </a:pPr>
            <a:r>
              <a:rPr lang="zh-CN" sz="3200" b="1">
                <a:solidFill>
                  <a:srgbClr val="0000FF"/>
                </a:solidFill>
                <a:sym typeface="+mn-ea"/>
              </a:rPr>
              <a:t>【</a:t>
            </a:r>
            <a:r>
              <a:rPr sz="3200" b="1">
                <a:solidFill>
                  <a:srgbClr val="0000FF"/>
                </a:solidFill>
                <a:latin typeface="楷体" panose="02010609060101010101" charset="-122"/>
                <a:ea typeface="楷体" panose="02010609060101010101" charset="-122"/>
                <a:sym typeface="+mn-ea"/>
              </a:rPr>
              <a:t>殖民</a:t>
            </a:r>
            <a:r>
              <a:rPr lang="zh-CN" sz="3200" b="1">
                <a:solidFill>
                  <a:srgbClr val="0000FF"/>
                </a:solidFill>
                <a:latin typeface="楷体" panose="02010609060101010101" charset="-122"/>
                <a:ea typeface="楷体" panose="02010609060101010101" charset="-122"/>
                <a:sym typeface="+mn-ea"/>
              </a:rPr>
              <a:t>地】</a:t>
            </a:r>
            <a:r>
              <a:rPr sz="3200" b="1">
                <a:latin typeface="楷体" panose="02010609060101010101" charset="-122"/>
                <a:ea typeface="楷体" panose="02010609060101010101" charset="-122"/>
                <a:sym typeface="+mn-ea"/>
              </a:rPr>
              <a:t>指近代西方资本主义国家在亚非拉地区</a:t>
            </a:r>
            <a:r>
              <a:rPr sz="3200" b="1">
                <a:highlight>
                  <a:srgbClr val="FFFF00"/>
                </a:highlight>
                <a:latin typeface="楷体" panose="02010609060101010101" charset="-122"/>
                <a:ea typeface="楷体" panose="02010609060101010101" charset="-122"/>
                <a:sym typeface="+mn-ea"/>
              </a:rPr>
              <a:t>直接侵占的国家或地区</a:t>
            </a:r>
            <a:r>
              <a:rPr sz="3200" b="1">
                <a:latin typeface="楷体" panose="02010609060101010101" charset="-122"/>
                <a:ea typeface="楷体" panose="02010609060101010101" charset="-122"/>
                <a:sym typeface="+mn-ea"/>
              </a:rPr>
              <a:t>，它在政治、经济、军事和外交上</a:t>
            </a:r>
            <a:r>
              <a:rPr sz="3200" b="1">
                <a:highlight>
                  <a:srgbClr val="FFFF00"/>
                </a:highlight>
                <a:latin typeface="楷体" panose="02010609060101010101" charset="-122"/>
                <a:ea typeface="楷体" panose="02010609060101010101" charset="-122"/>
                <a:sym typeface="+mn-ea"/>
              </a:rPr>
              <a:t>没有独立自主的权力</a:t>
            </a:r>
            <a:r>
              <a:rPr sz="3200" b="1">
                <a:latin typeface="楷体" panose="02010609060101010101" charset="-122"/>
                <a:ea typeface="楷体" panose="02010609060101010101" charset="-122"/>
                <a:sym typeface="+mn-ea"/>
              </a:rPr>
              <a:t>，</a:t>
            </a:r>
            <a:r>
              <a:rPr sz="3200" b="1">
                <a:highlight>
                  <a:srgbClr val="FFFF00"/>
                </a:highlight>
                <a:latin typeface="楷体" panose="02010609060101010101" charset="-122"/>
                <a:ea typeface="楷体" panose="02010609060101010101" charset="-122"/>
                <a:sym typeface="+mn-ea"/>
              </a:rPr>
              <a:t>完全受</a:t>
            </a:r>
            <a:r>
              <a:rPr sz="3200" b="1">
                <a:latin typeface="楷体" panose="02010609060101010101" charset="-122"/>
                <a:ea typeface="楷体" panose="02010609060101010101" charset="-122"/>
                <a:sym typeface="+mn-ea"/>
              </a:rPr>
              <a:t>西方殖民国家的控制。如</a:t>
            </a:r>
            <a:r>
              <a:rPr sz="3200" b="1">
                <a:highlight>
                  <a:srgbClr val="FFFF00"/>
                </a:highlight>
                <a:latin typeface="楷体" panose="02010609060101010101" charset="-122"/>
                <a:ea typeface="楷体" panose="02010609060101010101" charset="-122"/>
                <a:sym typeface="+mn-ea"/>
              </a:rPr>
              <a:t>印度</a:t>
            </a:r>
            <a:r>
              <a:rPr sz="3200" b="1">
                <a:latin typeface="楷体" panose="02010609060101010101" charset="-122"/>
                <a:ea typeface="楷体" panose="02010609060101010101" charset="-122"/>
                <a:sym typeface="+mn-ea"/>
              </a:rPr>
              <a:t>。</a:t>
            </a:r>
            <a:endParaRPr sz="3200" b="1">
              <a:latin typeface="楷体" panose="02010609060101010101" charset="-122"/>
              <a:ea typeface="楷体" panose="02010609060101010101" charset="-122"/>
              <a:sym typeface="+mn-ea"/>
            </a:endParaRPr>
          </a:p>
        </p:txBody>
      </p:sp>
      <p:sp>
        <p:nvSpPr>
          <p:cNvPr id="21" name="文本框 20"/>
          <p:cNvSpPr txBox="1"/>
          <p:nvPr>
            <p:custDataLst>
              <p:tags r:id="rId9"/>
            </p:custDataLst>
          </p:nvPr>
        </p:nvSpPr>
        <p:spPr>
          <a:xfrm>
            <a:off x="422275" y="4659630"/>
            <a:ext cx="11223625" cy="1718932"/>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15000"/>
              </a:lnSpc>
            </a:pPr>
            <a:r>
              <a:rPr lang="zh-CN" sz="3200" b="1">
                <a:solidFill>
                  <a:srgbClr val="0000FF"/>
                </a:solidFill>
                <a:sym typeface="+mn-ea"/>
              </a:rPr>
              <a:t>【</a:t>
            </a:r>
            <a:r>
              <a:rPr sz="3200" b="1">
                <a:solidFill>
                  <a:srgbClr val="0000FF"/>
                </a:solidFill>
                <a:latin typeface="楷体" panose="02010609060101010101" charset="-122"/>
                <a:ea typeface="楷体" panose="02010609060101010101" charset="-122"/>
                <a:sym typeface="+mn-ea"/>
              </a:rPr>
              <a:t>半殖民地</a:t>
            </a:r>
            <a:r>
              <a:rPr lang="zh-CN" sz="3200" b="1">
                <a:solidFill>
                  <a:srgbClr val="0000FF"/>
                </a:solidFill>
                <a:latin typeface="楷体" panose="02010609060101010101" charset="-122"/>
                <a:ea typeface="楷体" panose="02010609060101010101" charset="-122"/>
                <a:sym typeface="+mn-ea"/>
              </a:rPr>
              <a:t>】</a:t>
            </a:r>
            <a:r>
              <a:rPr sz="3200" b="1">
                <a:highlight>
                  <a:srgbClr val="FFFF00"/>
                </a:highlight>
                <a:latin typeface="楷体" panose="02010609060101010101" charset="-122"/>
                <a:ea typeface="楷体" panose="02010609060101010101" charset="-122"/>
                <a:sym typeface="+mn-ea"/>
              </a:rPr>
              <a:t>形式上独立自主</a:t>
            </a:r>
            <a:r>
              <a:rPr sz="3200" b="1">
                <a:latin typeface="楷体" panose="02010609060101010101" charset="-122"/>
                <a:ea typeface="楷体" panose="02010609060101010101" charset="-122"/>
                <a:sym typeface="+mn-ea"/>
              </a:rPr>
              <a:t>，</a:t>
            </a:r>
            <a:r>
              <a:rPr sz="3200" b="1">
                <a:highlight>
                  <a:srgbClr val="FFFF00"/>
                </a:highlight>
                <a:latin typeface="楷体" panose="02010609060101010101" charset="-122"/>
                <a:ea typeface="楷体" panose="02010609060101010101" charset="-122"/>
                <a:sym typeface="+mn-ea"/>
              </a:rPr>
              <a:t>实际上</a:t>
            </a:r>
            <a:r>
              <a:rPr sz="3200" b="1">
                <a:latin typeface="楷体" panose="02010609060101010101" charset="-122"/>
                <a:ea typeface="楷体" panose="02010609060101010101" charset="-122"/>
                <a:sym typeface="+mn-ea"/>
              </a:rPr>
              <a:t>在政治、经济、军事等方面</a:t>
            </a:r>
            <a:r>
              <a:rPr sz="3200" b="1">
                <a:highlight>
                  <a:srgbClr val="FFFF00"/>
                </a:highlight>
                <a:latin typeface="楷体" panose="02010609060101010101" charset="-122"/>
                <a:ea typeface="楷体" panose="02010609060101010101" charset="-122"/>
                <a:sym typeface="+mn-ea"/>
              </a:rPr>
              <a:t>受外国资本主义国家不同程度控制</a:t>
            </a:r>
            <a:r>
              <a:rPr sz="3200" b="1">
                <a:latin typeface="楷体" panose="02010609060101010101" charset="-122"/>
                <a:ea typeface="楷体" panose="02010609060101010101" charset="-122"/>
                <a:sym typeface="+mn-ea"/>
              </a:rPr>
              <a:t>的国家或地区。如中国。</a:t>
            </a:r>
            <a:endParaRPr sz="3200" b="1">
              <a:latin typeface="楷体" panose="02010609060101010101" charset="-122"/>
              <a:ea typeface="楷体" panose="02010609060101010101" charset="-122"/>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1165860" y="926465"/>
            <a:ext cx="5789295"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t>必备知识梳理：读记学案</a:t>
            </a:r>
            <a:endParaRPr lang="zh-CN" altLang="en-US" sz="36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custDataLst>
            <p:tags r:id="rId3"/>
          </p:custDataLst>
        </p:nvPr>
      </p:nvGrpSpPr>
      <p:grpSpPr>
        <a:xfrm>
          <a:off x="0" y="0"/>
          <a:ext cx="0" cy="0"/>
        </a:xfrm>
      </p:grpSpPr>
      <p:sp>
        <p:nvSpPr>
          <p:cNvPr id="5" name="五边形 4"/>
          <p:cNvSpPr/>
          <p:nvPr>
            <p:custDataLst>
              <p:tags r:id="rId4"/>
            </p:custDataLst>
          </p:nvPr>
        </p:nvSpPr>
        <p:spPr>
          <a:xfrm>
            <a:off x="0" y="165100"/>
            <a:ext cx="11278870" cy="704215"/>
          </a:xfrm>
          <a:prstGeom prst="homePlat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微软雅黑" panose="020b0503020204020204" charset="-122"/>
              <a:ea typeface="微软雅黑"/>
            </a:endParaRPr>
          </a:p>
        </p:txBody>
      </p:sp>
      <p:sp>
        <p:nvSpPr>
          <p:cNvPr id="8" name="文本框 7"/>
          <p:cNvSpPr txBox="1"/>
          <p:nvPr>
            <p:custDataLst>
              <p:tags r:id="rId5"/>
            </p:custDataLst>
          </p:nvPr>
        </p:nvSpPr>
        <p:spPr>
          <a:xfrm>
            <a:off x="0" y="180340"/>
            <a:ext cx="10625455"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chemeClr val="bg1"/>
                </a:solidFill>
                <a:latin typeface="微软雅黑" panose="020b0503020204020204" charset="-122"/>
                <a:ea typeface="微软雅黑"/>
              </a:rPr>
              <a:t>一、拉丁美洲的殖民地化</a:t>
            </a:r>
            <a:endParaRPr lang="zh-CN" altLang="en-US" sz="3600" b="1">
              <a:solidFill>
                <a:schemeClr val="bg1"/>
              </a:solidFill>
              <a:latin typeface="微软雅黑" panose="020b0503020204020204" charset="-122"/>
              <a:ea typeface="微软雅黑"/>
            </a:endParaRPr>
          </a:p>
        </p:txBody>
      </p:sp>
      <p:graphicFrame>
        <p:nvGraphicFramePr>
          <p:cNvPr id="2" name="表格 1"/>
          <p:cNvGraphicFramePr>
            <a:graphicFrameLocks noGrp="1"/>
          </p:cNvGraphicFramePr>
          <p:nvPr>
            <p:custDataLst>
              <p:tags r:id="rId6"/>
            </p:custDataLst>
          </p:nvPr>
        </p:nvGraphicFramePr>
        <p:xfrm>
          <a:off x="224790" y="1260475"/>
          <a:ext cx="11743055" cy="4979035"/>
        </p:xfrm>
        <a:graphic>
          <a:graphicData uri="http://schemas.openxmlformats.org/drawingml/2006/table">
            <a:tbl>
              <a:tblPr firstRow="1" firstCol="1" bandRow="1">
                <a:tableStyleId>{912C8C85-51F0-491E-9774-3900AFEF0FD7}</a:tableStyleId>
              </a:tblPr>
              <a:tblGrid>
                <a:gridCol w="1381125"/>
                <a:gridCol w="1695450"/>
                <a:gridCol w="4167505"/>
                <a:gridCol w="4498975"/>
              </a:tblGrid>
              <a:tr h="875665">
                <a:tc>
                  <a:txBody>
                    <a:bodyPr vert="horz" wrap="square"/>
                    <a:lstStyle/>
                    <a:p>
                      <a:pPr algn="ctr">
                        <a:spcAft>
                          <a:spcPct val="0"/>
                        </a:spcAft>
                      </a:pPr>
                      <a:r>
                        <a:rPr lang="zh-CN" sz="2400" kern="1200">
                          <a:effectLst/>
                        </a:rPr>
                        <a:t>时间</a:t>
                      </a:r>
                      <a:endParaRPr lang="zh-CN" sz="2400" kern="1200">
                        <a:effectLst/>
                      </a:endParaRPr>
                    </a:p>
                  </a:txBody>
                  <a:tcPr marL="121920" marR="121920" marT="60960" marB="60960" anchor="ctr"/>
                </a:tc>
                <a:tc>
                  <a:txBody>
                    <a:bodyPr vert="horz" wrap="square"/>
                    <a:lstStyle/>
                    <a:p>
                      <a:pPr algn="ctr">
                        <a:spcAft>
                          <a:spcPct val="0"/>
                        </a:spcAft>
                      </a:pPr>
                      <a:r>
                        <a:rPr lang="zh-CN" sz="2400" kern="1200">
                          <a:effectLst/>
                        </a:rPr>
                        <a:t>殖民国家</a:t>
                      </a:r>
                      <a:endParaRPr lang="zh-CN" sz="2400" kern="1200">
                        <a:effectLst/>
                      </a:endParaRPr>
                    </a:p>
                  </a:txBody>
                  <a:tcPr marL="121920" marR="121920" marT="60960" marB="60960" anchor="ctr"/>
                </a:tc>
                <a:tc>
                  <a:txBody>
                    <a:bodyPr vert="horz" wrap="square"/>
                    <a:lstStyle/>
                    <a:p>
                      <a:pPr algn="ctr">
                        <a:spcAft>
                          <a:spcPct val="0"/>
                        </a:spcAft>
                      </a:pPr>
                      <a:r>
                        <a:rPr lang="zh-CN" sz="2400" kern="1200">
                          <a:effectLst/>
                        </a:rPr>
                        <a:t>殖民范围</a:t>
                      </a:r>
                      <a:endParaRPr lang="zh-CN" sz="2400" kern="1200">
                        <a:effectLst/>
                      </a:endParaRPr>
                    </a:p>
                  </a:txBody>
                  <a:tcPr marL="121920" marR="121920" marT="60960" marB="60960" anchor="ctr"/>
                </a:tc>
                <a:tc>
                  <a:txBody>
                    <a:bodyPr vert="horz" wrap="square"/>
                    <a:lstStyle/>
                    <a:p>
                      <a:pPr algn="ctr">
                        <a:spcAft>
                          <a:spcPct val="0"/>
                        </a:spcAft>
                      </a:pPr>
                      <a:r>
                        <a:rPr lang="zh-CN" sz="2400" kern="1200">
                          <a:effectLst/>
                        </a:rPr>
                        <a:t>殖民方式</a:t>
                      </a:r>
                      <a:endParaRPr lang="zh-CN" sz="2400" kern="1200">
                        <a:effectLst/>
                      </a:endParaRPr>
                    </a:p>
                  </a:txBody>
                  <a:tcPr marL="121920" marR="121920" marT="60960" marB="60960" anchor="ctr"/>
                </a:tc>
              </a:tr>
              <a:tr h="2466975">
                <a:tc>
                  <a:txBody>
                    <a:bodyPr vert="horz" wrap="square"/>
                    <a:lstStyle/>
                    <a:p>
                      <a:pPr algn="ctr">
                        <a:buClrTx/>
                        <a:buSzTx/>
                        <a:buFontTx/>
                      </a:pPr>
                      <a:r>
                        <a:rPr lang="zh-CN" sz="2400" kern="1200">
                          <a:effectLst/>
                        </a:rPr>
                        <a:t>15-16世纪中叶</a:t>
                      </a:r>
                      <a:endParaRPr lang="zh-CN" sz="2400" kern="1200">
                        <a:effectLst/>
                      </a:endParaRPr>
                    </a:p>
                  </a:txBody>
                  <a:tcPr marL="121920" marR="121920" marT="60960" marB="60960" anchor="ctr"/>
                </a:tc>
                <a:tc>
                  <a:txBody>
                    <a:bodyPr vert="horz" wrap="square"/>
                    <a:lstStyle/>
                    <a:p>
                      <a:pPr algn="ctr">
                        <a:spcAft>
                          <a:spcPct val="0"/>
                        </a:spcAft>
                      </a:pPr>
                      <a:r>
                        <a:rPr lang="zh-CN" sz="2400" kern="100">
                          <a:effectLst/>
                        </a:rPr>
                        <a:t>西班牙</a:t>
                      </a:r>
                      <a:endParaRPr lang="zh-CN" sz="2400" kern="100">
                        <a:effectLst/>
                      </a:endParaRPr>
                    </a:p>
                  </a:txBody>
                  <a:tcPr marL="121920" marR="121920" marT="60960" marB="60960" anchor="ctr"/>
                </a:tc>
                <a:tc>
                  <a:txBody>
                    <a:bodyPr vert="horz" wrap="square"/>
                    <a:lstStyle/>
                    <a:p>
                      <a:pPr algn="just">
                        <a:spcAft>
                          <a:spcPct val="0"/>
                        </a:spcAft>
                      </a:pPr>
                      <a:r>
                        <a:rPr lang="zh-CN" sz="2400" kern="100">
                          <a:effectLst/>
                        </a:rPr>
                        <a:t>1496年，建立第一个永久性殖民地圣多明各。</a:t>
                      </a:r>
                      <a:endParaRPr lang="zh-CN" sz="2400" kern="100">
                        <a:effectLst/>
                      </a:endParaRPr>
                    </a:p>
                    <a:p>
                      <a:pPr algn="just">
                        <a:spcAft>
                          <a:spcPct val="0"/>
                        </a:spcAft>
                      </a:pPr>
                      <a:r>
                        <a:rPr lang="zh-CN" sz="2400" kern="100">
                          <a:effectLst/>
                        </a:rPr>
                        <a:t>16世纪中，殖民除巴西以外的大部分南美洲、整个中美洲和部分北美洲。</a:t>
                      </a:r>
                      <a:endParaRPr lang="zh-CN" sz="2400" kern="100">
                        <a:effectLst/>
                      </a:endParaRPr>
                    </a:p>
                  </a:txBody>
                  <a:tcPr marL="121920" marR="121920" marT="60960" marB="60960" anchor="ctr"/>
                </a:tc>
                <a:tc rowSpan="3">
                  <a:txBody>
                    <a:bodyPr vert="horz" wrap="square"/>
                    <a:lstStyle/>
                    <a:p>
                      <a:pPr algn="just">
                        <a:spcAft>
                          <a:spcPct val="0"/>
                        </a:spcAft>
                      </a:pPr>
                      <a:endParaRPr lang="zh-CN" sz="2400" kern="100">
                        <a:solidFill>
                          <a:srgbClr val="FF0000"/>
                        </a:solidFill>
                        <a:effectLst/>
                      </a:endParaRPr>
                    </a:p>
                  </a:txBody>
                  <a:tcPr marL="121920" marR="121920" marT="60960" marB="60960" anchor="ctr"/>
                </a:tc>
              </a:tr>
              <a:tr h="616585">
                <a:tc>
                  <a:txBody>
                    <a:bodyPr vert="horz" wrap="square"/>
                    <a:lstStyle/>
                    <a:p>
                      <a:pPr algn="ctr">
                        <a:buClrTx/>
                        <a:buSzTx/>
                        <a:buFontTx/>
                      </a:pPr>
                      <a:r>
                        <a:rPr lang="zh-CN" sz="2400" kern="1200">
                          <a:effectLst/>
                        </a:rPr>
                        <a:t>16世纪</a:t>
                      </a:r>
                      <a:endParaRPr lang="zh-CN" sz="2400" kern="1200">
                        <a:effectLst/>
                      </a:endParaRPr>
                    </a:p>
                  </a:txBody>
                  <a:tcPr marL="121920" marR="121920" marT="60960" marB="60960" anchor="ctr"/>
                </a:tc>
                <a:tc>
                  <a:txBody>
                    <a:bodyPr vert="horz" wrap="square"/>
                    <a:lstStyle/>
                    <a:p>
                      <a:pPr algn="ctr">
                        <a:spcAft>
                          <a:spcPct val="0"/>
                        </a:spcAft>
                      </a:pPr>
                      <a:r>
                        <a:rPr lang="zh-CN" sz="2400" kern="100">
                          <a:effectLst/>
                        </a:rPr>
                        <a:t>葡萄牙</a:t>
                      </a:r>
                      <a:endParaRPr lang="zh-CN" sz="2400" kern="100">
                        <a:effectLst/>
                      </a:endParaRPr>
                    </a:p>
                  </a:txBody>
                  <a:tcPr marL="121920" marR="121920" marT="60960" marB="60960" anchor="ctr"/>
                </a:tc>
                <a:tc>
                  <a:txBody>
                    <a:bodyPr vert="horz" wrap="square"/>
                    <a:lstStyle/>
                    <a:p>
                      <a:pPr algn="just">
                        <a:spcAft>
                          <a:spcPct val="0"/>
                        </a:spcAft>
                      </a:pPr>
                      <a:r>
                        <a:rPr lang="zh-CN" sz="2400" kern="100">
                          <a:effectLst/>
                        </a:rPr>
                        <a:t>建立了巴西殖民地。</a:t>
                      </a:r>
                      <a:endParaRPr lang="zh-CN" sz="2400" kern="100">
                        <a:effectLst/>
                      </a:endParaRPr>
                    </a:p>
                  </a:txBody>
                  <a:tcPr marL="121920" marR="121920" marT="60960" marB="60960" anchor="ctr"/>
                </a:tc>
                <a:tc vMerge="1">
                  <a:txBody>
                    <a:bodyPr vert="horz" wrap="square"/>
                    <a:lstStyle/>
                    <a:p/>
                  </a:txBody>
                  <a:tcPr/>
                </a:tc>
              </a:tr>
              <a:tr h="1019810">
                <a:tc>
                  <a:txBody>
                    <a:bodyPr vert="horz" wrap="square"/>
                    <a:lstStyle/>
                    <a:p>
                      <a:pPr algn="ctr">
                        <a:buClrTx/>
                        <a:buSzTx/>
                        <a:buFontTx/>
                      </a:pPr>
                      <a:r>
                        <a:rPr lang="zh-CN" sz="2400" kern="1200">
                          <a:effectLst/>
                        </a:rPr>
                        <a:t>17-18世纪</a:t>
                      </a:r>
                      <a:endParaRPr lang="zh-CN" sz="2400" kern="1200">
                        <a:effectLst/>
                      </a:endParaRPr>
                    </a:p>
                  </a:txBody>
                  <a:tcPr marL="121920" marR="121920" marT="60960" marB="60960" anchor="ctr"/>
                </a:tc>
                <a:tc>
                  <a:txBody>
                    <a:bodyPr vert="horz" wrap="square"/>
                    <a:lstStyle/>
                    <a:p>
                      <a:pPr algn="ctr">
                        <a:spcAft>
                          <a:spcPct val="0"/>
                        </a:spcAft>
                      </a:pPr>
                      <a:r>
                        <a:rPr lang="zh-CN" sz="2400" kern="100">
                          <a:effectLst/>
                        </a:rPr>
                        <a:t>荷兰、英国、法国</a:t>
                      </a:r>
                      <a:endParaRPr lang="zh-CN" sz="2400" kern="100">
                        <a:effectLst/>
                      </a:endParaRPr>
                    </a:p>
                  </a:txBody>
                  <a:tcPr marL="121920" marR="121920" marT="60960" marB="60960" anchor="ctr"/>
                </a:tc>
                <a:tc>
                  <a:txBody>
                    <a:bodyPr vert="horz" wrap="square"/>
                    <a:lstStyle/>
                    <a:p>
                      <a:pPr algn="just">
                        <a:spcAft>
                          <a:spcPct val="0"/>
                        </a:spcAft>
                      </a:pPr>
                      <a:r>
                        <a:rPr lang="zh-CN" sz="2400" kern="100">
                          <a:effectLst/>
                        </a:rPr>
                        <a:t>拉丁美洲除西班牙和葡萄牙的殖民地以外的地区。</a:t>
                      </a:r>
                      <a:endParaRPr lang="zh-CN" sz="2400" kern="100">
                        <a:effectLst/>
                      </a:endParaRPr>
                    </a:p>
                  </a:txBody>
                  <a:tcPr marL="121920" marR="121920" marT="60960" marB="60960" anchor="ctr"/>
                </a:tc>
                <a:tc vMerge="1">
                  <a:txBody>
                    <a:bodyPr vert="horz" wrap="square"/>
                    <a:lstStyle/>
                    <a:p/>
                  </a:txBody>
                  <a:tcPr/>
                </a:tc>
              </a:tr>
            </a:tbl>
          </a:graphicData>
        </a:graphic>
      </p:graphicFrame>
      <p:sp>
        <p:nvSpPr>
          <p:cNvPr id="3" name="文本框 2"/>
          <p:cNvSpPr txBox="1"/>
          <p:nvPr>
            <p:custDataLst>
              <p:tags r:id="rId7"/>
            </p:custDataLst>
          </p:nvPr>
        </p:nvSpPr>
        <p:spPr>
          <a:xfrm>
            <a:off x="7704455" y="2524125"/>
            <a:ext cx="3753485" cy="3465195"/>
          </a:xfrm>
          <a:prstGeom prst="rect">
            <a:avLst/>
          </a:prstGeom>
          <a:noFill/>
          <a:extLst>
            <a:ext uri="{909E8E84-426E-40DD-AFC4-6F175D3DCCD1}">
              <a14:hiddenFill xmlns:a14="http://schemas.microsoft.com/office/drawing/2010/main">
                <a:solidFill>
                  <a:srgbClr val="F5F7F9"/>
                </a:solidFill>
              </a14:hiddenFill>
            </a:ext>
          </a:extLst>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Aft>
                <a:spcPct val="0"/>
              </a:spcAft>
            </a:pPr>
            <a:r>
              <a:rPr lang="zh-CN" sz="2400" kern="100">
                <a:solidFill>
                  <a:srgbClr val="FF0000"/>
                </a:solidFill>
                <a:effectLst/>
                <a:sym typeface="+mn-ea"/>
              </a:rPr>
              <a:t>政治上：总督制，实行专制统治；</a:t>
            </a:r>
            <a:endParaRPr lang="zh-CN" sz="2400" kern="100">
              <a:solidFill>
                <a:srgbClr val="FF0000"/>
              </a:solidFill>
              <a:effectLst/>
            </a:endParaRPr>
          </a:p>
          <a:p>
            <a:pPr algn="just">
              <a:spcAft>
                <a:spcPct val="0"/>
              </a:spcAft>
            </a:pPr>
            <a:r>
              <a:rPr lang="zh-CN" sz="2400" kern="100">
                <a:solidFill>
                  <a:srgbClr val="FF0000"/>
                </a:solidFill>
                <a:effectLst/>
                <a:sym typeface="+mn-ea"/>
              </a:rPr>
              <a:t>经济上：</a:t>
            </a:r>
            <a:endParaRPr lang="zh-CN" sz="2400" kern="100">
              <a:solidFill>
                <a:srgbClr val="FF0000"/>
              </a:solidFill>
              <a:effectLst/>
            </a:endParaRPr>
          </a:p>
          <a:p>
            <a:pPr algn="just">
              <a:spcAft>
                <a:spcPct val="0"/>
              </a:spcAft>
            </a:pPr>
            <a:r>
              <a:rPr lang="zh-CN" sz="2400" kern="100">
                <a:solidFill>
                  <a:srgbClr val="FF0000"/>
                </a:solidFill>
                <a:effectLst/>
                <a:sym typeface="+mn-ea"/>
              </a:rPr>
              <a:t>①农奴制，发种植园，开采金银矿，掠夺巨额财富；</a:t>
            </a:r>
            <a:endParaRPr lang="zh-CN" sz="2400" kern="100">
              <a:solidFill>
                <a:srgbClr val="FF0000"/>
              </a:solidFill>
              <a:effectLst/>
            </a:endParaRPr>
          </a:p>
          <a:p>
            <a:pPr algn="just">
              <a:spcAft>
                <a:spcPct val="0"/>
              </a:spcAft>
            </a:pPr>
            <a:r>
              <a:rPr lang="zh-CN" sz="2400" kern="100">
                <a:solidFill>
                  <a:srgbClr val="FF0000"/>
                </a:solidFill>
                <a:effectLst/>
                <a:latin typeface="Calibri"/>
                <a:sym typeface="+mn-ea"/>
              </a:rPr>
              <a:t>②奴役和屠杀印第安人；</a:t>
            </a:r>
            <a:endParaRPr lang="zh-CN" sz="2400" kern="100">
              <a:solidFill>
                <a:srgbClr val="FF0000"/>
              </a:solidFill>
              <a:effectLst/>
            </a:endParaRPr>
          </a:p>
          <a:p>
            <a:pPr algn="just">
              <a:spcAft>
                <a:spcPct val="0"/>
              </a:spcAft>
            </a:pPr>
            <a:r>
              <a:rPr lang="zh-CN" sz="2400" kern="100">
                <a:solidFill>
                  <a:srgbClr val="FF0000"/>
                </a:solidFill>
                <a:effectLst/>
                <a:sym typeface="+mn-ea"/>
              </a:rPr>
              <a:t>③黑奴贸易；</a:t>
            </a:r>
            <a:endParaRPr lang="zh-CN" sz="2400" kern="100">
              <a:solidFill>
                <a:srgbClr val="FF0000"/>
              </a:solidFill>
              <a:effectLst/>
            </a:endParaRPr>
          </a:p>
          <a:p>
            <a:pPr algn="just">
              <a:spcAft>
                <a:spcPct val="0"/>
              </a:spcAft>
            </a:pPr>
            <a:r>
              <a:rPr lang="zh-CN" sz="2400" kern="100">
                <a:solidFill>
                  <a:srgbClr val="FF0000"/>
                </a:solidFill>
                <a:effectLst/>
                <a:sym typeface="+mn-ea"/>
              </a:rPr>
              <a:t>④限制殖民地经济发展；</a:t>
            </a:r>
            <a:endParaRPr kumimoji="1" lang="zh-CN" altLang="en-US" sz="2400" kern="100">
              <a:solidFill>
                <a:srgbClr val="FF0000"/>
              </a:solidFill>
              <a:effectLst/>
              <a:latin typeface="微软雅黑" panose="020b0503020204020204" charset="-122"/>
              <a:ea typeface="微软雅黑"/>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 presetClass="entr" presetSubtype="4" dur="50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custDataLst>
            <p:tags r:id="rId3"/>
          </p:custDataLst>
        </p:nvPr>
      </p:nvGrpSpPr>
      <p:grpSpPr>
        <a:xfrm>
          <a:off x="0" y="0"/>
          <a:ext cx="0" cy="0"/>
        </a:xfrm>
      </p:grpSpPr>
      <p:graphicFrame>
        <p:nvGraphicFramePr>
          <p:cNvPr id="10" name="表格 9"/>
          <p:cNvGraphicFramePr>
            <a:graphicFrameLocks noGrp="1"/>
          </p:cNvGraphicFramePr>
          <p:nvPr>
            <p:custDataLst>
              <p:tags r:id="rId4"/>
            </p:custDataLst>
          </p:nvPr>
        </p:nvGraphicFramePr>
        <p:xfrm>
          <a:off x="452582" y="1257260"/>
          <a:ext cx="11314544" cy="4960476"/>
        </p:xfrm>
        <a:graphic>
          <a:graphicData uri="http://schemas.openxmlformats.org/drawingml/2006/table">
            <a:tbl>
              <a:tblPr firstRow="1" bandRow="1">
                <a:tableStyleId>{912C8C85-51F0-491E-9774-3900AFEF0FD7}</a:tableStyleId>
              </a:tblPr>
              <a:tblGrid>
                <a:gridCol w="1468643"/>
                <a:gridCol w="1406558"/>
                <a:gridCol w="1444571"/>
                <a:gridCol w="5195392"/>
                <a:gridCol w="1799380"/>
              </a:tblGrid>
              <a:tr h="1033780">
                <a:tc>
                  <a:txBody>
                    <a:bodyPr vert="horz" wrap="square"/>
                    <a:lstStyle/>
                    <a:p>
                      <a:pPr indent="0" algn="ctr">
                        <a:lnSpc>
                          <a:spcPct val="120000"/>
                        </a:lnSpc>
                        <a:spcBef>
                          <a:spcPct val="0"/>
                        </a:spcBef>
                        <a:spcAft>
                          <a:spcPct val="0"/>
                        </a:spcAft>
                        <a:buNone/>
                      </a:pPr>
                      <a:r>
                        <a:rPr lang="zh-CN" altLang="en-US" sz="2800" spc="120"/>
                        <a:t>背景</a:t>
                      </a:r>
                      <a:endParaRPr lang="zh-CN" altLang="en-US" sz="2800" spc="120"/>
                    </a:p>
                  </a:txBody>
                  <a:tcPr marL="133350" marR="133350" marT="4763" marB="4763" anchor="ctr"/>
                </a:tc>
                <a:tc>
                  <a:txBody>
                    <a:bodyPr vert="horz" wrap="square"/>
                    <a:lstStyle/>
                    <a:p>
                      <a:pPr indent="0" algn="ctr">
                        <a:lnSpc>
                          <a:spcPct val="120000"/>
                        </a:lnSpc>
                        <a:spcBef>
                          <a:spcPct val="0"/>
                        </a:spcBef>
                        <a:spcAft>
                          <a:spcPct val="0"/>
                        </a:spcAft>
                        <a:buNone/>
                      </a:pPr>
                      <a:r>
                        <a:rPr lang="zh-CN" altLang="en-US" sz="2800" spc="120"/>
                        <a:t>时间</a:t>
                      </a:r>
                      <a:endParaRPr lang="zh-CN" altLang="en-US" sz="2800" spc="120"/>
                    </a:p>
                  </a:txBody>
                  <a:tcPr marL="133350" marR="133350" marT="4763" marB="4763" anchor="ctr"/>
                </a:tc>
                <a:tc>
                  <a:txBody>
                    <a:bodyPr vert="horz" wrap="square"/>
                    <a:lstStyle/>
                    <a:p>
                      <a:pPr indent="0" algn="ctr">
                        <a:lnSpc>
                          <a:spcPct val="120000"/>
                        </a:lnSpc>
                        <a:spcBef>
                          <a:spcPct val="0"/>
                        </a:spcBef>
                        <a:spcAft>
                          <a:spcPct val="0"/>
                        </a:spcAft>
                        <a:buNone/>
                      </a:pPr>
                      <a:r>
                        <a:rPr lang="zh-CN" altLang="en-US" sz="2800" spc="120"/>
                        <a:t>殖民</a:t>
                      </a:r>
                      <a:endParaRPr lang="en-US" altLang="zh-CN" sz="2800" spc="120"/>
                    </a:p>
                    <a:p>
                      <a:pPr indent="0" algn="ctr">
                        <a:lnSpc>
                          <a:spcPct val="120000"/>
                        </a:lnSpc>
                        <a:spcBef>
                          <a:spcPct val="0"/>
                        </a:spcBef>
                        <a:spcAft>
                          <a:spcPct val="0"/>
                        </a:spcAft>
                        <a:buNone/>
                      </a:pPr>
                      <a:r>
                        <a:rPr lang="zh-CN" altLang="en-US" sz="2800" spc="120"/>
                        <a:t>国家</a:t>
                      </a:r>
                      <a:endParaRPr lang="zh-CN" altLang="en-US" sz="2800" spc="120"/>
                    </a:p>
                  </a:txBody>
                  <a:tcPr marL="133350" marR="133350" marT="4763" marB="4763" anchor="ctr"/>
                </a:tc>
                <a:tc>
                  <a:txBody>
                    <a:bodyPr vert="horz" wrap="square"/>
                    <a:lstStyle/>
                    <a:p>
                      <a:pPr indent="0" algn="ctr">
                        <a:lnSpc>
                          <a:spcPct val="120000"/>
                        </a:lnSpc>
                        <a:spcBef>
                          <a:spcPct val="0"/>
                        </a:spcBef>
                        <a:spcAft>
                          <a:spcPct val="0"/>
                        </a:spcAft>
                        <a:buNone/>
                      </a:pPr>
                      <a:r>
                        <a:rPr lang="zh-CN" altLang="en-US" sz="2800" spc="120"/>
                        <a:t>殖民地</a:t>
                      </a:r>
                      <a:endParaRPr lang="zh-CN" altLang="en-US" sz="2800" spc="120"/>
                    </a:p>
                  </a:txBody>
                  <a:tcPr marL="133350" marR="133350" marT="4763" marB="4763" anchor="ctr"/>
                </a:tc>
                <a:tc>
                  <a:txBody>
                    <a:bodyPr vert="horz" wrap="square"/>
                    <a:lstStyle/>
                    <a:p>
                      <a:pPr indent="0" algn="ctr">
                        <a:lnSpc>
                          <a:spcPct val="120000"/>
                        </a:lnSpc>
                        <a:spcBef>
                          <a:spcPct val="0"/>
                        </a:spcBef>
                        <a:spcAft>
                          <a:spcPct val="0"/>
                        </a:spcAft>
                        <a:buNone/>
                      </a:pPr>
                      <a:r>
                        <a:rPr lang="zh-CN" altLang="en-US" sz="2800" spc="120"/>
                        <a:t>殖民扩张方式</a:t>
                      </a:r>
                      <a:endParaRPr lang="zh-CN" altLang="en-US" sz="2800" spc="120"/>
                    </a:p>
                  </a:txBody>
                  <a:tcPr marL="133350" marR="133350" marT="4763" marB="4763" anchor="ctr"/>
                </a:tc>
              </a:tr>
              <a:tr h="556003">
                <a:tc rowSpan="2">
                  <a:txBody>
                    <a:bodyPr vert="horz" wrap="square"/>
                    <a:lstStyle/>
                    <a:p>
                      <a:pPr indent="0" algn="ctr">
                        <a:lnSpc>
                          <a:spcPct val="120000"/>
                        </a:lnSpc>
                        <a:spcBef>
                          <a:spcPct val="0"/>
                        </a:spcBef>
                        <a:spcAft>
                          <a:spcPct val="0"/>
                        </a:spcAft>
                        <a:buNone/>
                      </a:pPr>
                      <a:endParaRPr lang="zh-CN" altLang="en-US" sz="1800" spc="120"/>
                    </a:p>
                  </a:txBody>
                  <a:tcPr marL="133350" marR="133350" marT="4763" marB="4763" anchor="ctr"/>
                </a:tc>
                <a:tc rowSpan="2">
                  <a:txBody>
                    <a:bodyPr vert="horz" wrap="square"/>
                    <a:lstStyle/>
                    <a:p>
                      <a:pPr indent="0" algn="ctr">
                        <a:lnSpc>
                          <a:spcPct val="120000"/>
                        </a:lnSpc>
                        <a:spcBef>
                          <a:spcPct val="0"/>
                        </a:spcBef>
                        <a:spcAft>
                          <a:spcPct val="0"/>
                        </a:spcAft>
                        <a:buNone/>
                      </a:pPr>
                      <a:r>
                        <a:rPr lang="en-US" altLang="zh-CN" sz="2800" spc="120">
                          <a:effectLst/>
                        </a:rPr>
                        <a:t>19世纪</a:t>
                      </a:r>
                      <a:endParaRPr lang="en-US" altLang="zh-CN" sz="2800" spc="120">
                        <a:effectLst/>
                      </a:endParaRPr>
                    </a:p>
                  </a:txBody>
                  <a:tcPr marL="133350" marR="133350" marT="4763" marB="4763" anchor="ctr"/>
                </a:tc>
                <a:tc>
                  <a:txBody>
                    <a:bodyPr vert="horz" wrap="square"/>
                    <a:lstStyle/>
                    <a:p>
                      <a:pPr indent="0" algn="ctr">
                        <a:lnSpc>
                          <a:spcPct val="120000"/>
                        </a:lnSpc>
                        <a:spcBef>
                          <a:spcPct val="0"/>
                        </a:spcBef>
                        <a:spcAft>
                          <a:spcPct val="0"/>
                        </a:spcAft>
                        <a:buNone/>
                      </a:pPr>
                      <a:r>
                        <a:rPr lang="zh-CN" altLang="en-US" sz="2800" spc="120">
                          <a:effectLst/>
                          <a:uFillTx/>
                        </a:rPr>
                        <a:t>英国</a:t>
                      </a:r>
                      <a:endParaRPr lang="zh-CN" altLang="en-US" sz="2800" spc="120">
                        <a:effectLst/>
                        <a:uFillTx/>
                      </a:endParaRPr>
                    </a:p>
                  </a:txBody>
                  <a:tcPr marL="133350" marR="133350" marT="4763" marB="4763" anchor="ctr"/>
                </a:tc>
                <a:tc>
                  <a:txBody>
                    <a:bodyPr vert="horz" wrap="square"/>
                    <a:lstStyle/>
                    <a:p>
                      <a:pPr indent="0" algn="l">
                        <a:lnSpc>
                          <a:spcPct val="120000"/>
                        </a:lnSpc>
                        <a:spcBef>
                          <a:spcPct val="0"/>
                        </a:spcBef>
                        <a:spcAft>
                          <a:spcPct val="0"/>
                        </a:spcAft>
                        <a:buNone/>
                      </a:pPr>
                      <a:endParaRPr lang="zh-CN" altLang="en-US" sz="1800" spc="120"/>
                    </a:p>
                  </a:txBody>
                  <a:tcPr marL="133350" marR="133350" marT="4763" marB="4763" anchor="ctr"/>
                </a:tc>
                <a:tc rowSpan="6">
                  <a:txBody>
                    <a:bodyPr vert="horz" wrap="square"/>
                    <a:lstStyle/>
                    <a:p>
                      <a:pPr indent="0" algn="l">
                        <a:lnSpc>
                          <a:spcPct val="120000"/>
                        </a:lnSpc>
                        <a:spcBef>
                          <a:spcPct val="0"/>
                        </a:spcBef>
                        <a:spcAft>
                          <a:spcPct val="0"/>
                        </a:spcAft>
                        <a:buNone/>
                      </a:pPr>
                      <a:endParaRPr lang="zh-CN" altLang="en-US" sz="1800" spc="120"/>
                    </a:p>
                  </a:txBody>
                  <a:tcPr marL="133350" marR="133350" marT="4763" marB="4763" anchor="ctr"/>
                </a:tc>
              </a:tr>
              <a:tr h="904236">
                <a:tc vMerge="1">
                  <a:txBody>
                    <a:bodyPr vert="horz" wrap="square"/>
                    <a:lstStyle/>
                    <a:p/>
                  </a:txBody>
                  <a:tcPr/>
                </a:tc>
                <a:tc vMerge="1">
                  <a:txBody>
                    <a:bodyPr vert="horz" wrap="square"/>
                    <a:lstStyle/>
                    <a:p/>
                  </a:txBody>
                  <a:tcPr/>
                </a:tc>
                <a:tc>
                  <a:txBody>
                    <a:bodyPr vert="horz" wrap="square"/>
                    <a:lstStyle/>
                    <a:p>
                      <a:pPr indent="0" algn="ctr">
                        <a:lnSpc>
                          <a:spcPct val="120000"/>
                        </a:lnSpc>
                        <a:spcBef>
                          <a:spcPct val="0"/>
                        </a:spcBef>
                        <a:spcAft>
                          <a:spcPct val="0"/>
                        </a:spcAft>
                        <a:buNone/>
                      </a:pPr>
                      <a:r>
                        <a:rPr lang="zh-CN" altLang="en-US" sz="2800" spc="120">
                          <a:effectLst/>
                          <a:uFillTx/>
                        </a:rPr>
                        <a:t>英法俄</a:t>
                      </a:r>
                      <a:endParaRPr lang="zh-CN" altLang="en-US" sz="2800" spc="120">
                        <a:effectLst/>
                        <a:uFillTx/>
                      </a:endParaRPr>
                    </a:p>
                  </a:txBody>
                  <a:tcPr marL="133350" marR="133350" marT="4763" marB="4763" anchor="ctr"/>
                </a:tc>
                <a:tc>
                  <a:txBody>
                    <a:bodyPr vert="horz" wrap="square"/>
                    <a:lstStyle/>
                    <a:p>
                      <a:pPr indent="0" algn="l">
                        <a:lnSpc>
                          <a:spcPct val="120000"/>
                        </a:lnSpc>
                        <a:spcBef>
                          <a:spcPct val="0"/>
                        </a:spcBef>
                        <a:spcAft>
                          <a:spcPct val="0"/>
                        </a:spcAft>
                        <a:buNone/>
                      </a:pPr>
                      <a:endParaRPr lang="zh-CN" altLang="en-US" sz="1800" spc="120"/>
                    </a:p>
                  </a:txBody>
                  <a:tcPr marL="133350" marR="133350" marT="4763" marB="4763" anchor="ctr"/>
                </a:tc>
                <a:tc vMerge="1">
                  <a:txBody>
                    <a:bodyPr vert="horz" wrap="square"/>
                    <a:lstStyle/>
                    <a:p/>
                  </a:txBody>
                  <a:tcPr marL="177800" marR="177800" marT="6350" marB="6350" anchor="ctr"/>
                </a:tc>
              </a:tr>
              <a:tr h="556003">
                <a:tc rowSpan="4">
                  <a:txBody>
                    <a:bodyPr vert="horz" wrap="square"/>
                    <a:lstStyle/>
                    <a:p>
                      <a:pPr indent="0" algn="ctr">
                        <a:lnSpc>
                          <a:spcPct val="120000"/>
                        </a:lnSpc>
                        <a:spcBef>
                          <a:spcPct val="0"/>
                        </a:spcBef>
                        <a:spcAft>
                          <a:spcPct val="0"/>
                        </a:spcAft>
                        <a:buNone/>
                      </a:pPr>
                      <a:endParaRPr lang="zh-CN" altLang="en-US" sz="1800" spc="120"/>
                    </a:p>
                  </a:txBody>
                  <a:tcPr marL="133350" marR="133350" marT="4763" marB="4763" anchor="ctr"/>
                </a:tc>
                <a:tc rowSpan="4">
                  <a:txBody>
                    <a:bodyPr vert="horz" wrap="square"/>
                    <a:lstStyle/>
                    <a:p>
                      <a:pPr indent="0" algn="ctr">
                        <a:lnSpc>
                          <a:spcPct val="120000"/>
                        </a:lnSpc>
                        <a:spcBef>
                          <a:spcPct val="0"/>
                        </a:spcBef>
                        <a:spcAft>
                          <a:spcPct val="0"/>
                        </a:spcAft>
                        <a:buNone/>
                      </a:pPr>
                      <a:r>
                        <a:rPr lang="en-US" altLang="zh-CN" sz="2800" spc="120">
                          <a:effectLst/>
                        </a:rPr>
                        <a:t>19世纪末20世纪初</a:t>
                      </a:r>
                      <a:endParaRPr lang="en-US" altLang="zh-CN" sz="2800" spc="120">
                        <a:effectLst/>
                      </a:endParaRPr>
                    </a:p>
                  </a:txBody>
                  <a:tcPr marL="133350" marR="133350" marT="4763" marB="4763" anchor="ctr"/>
                </a:tc>
                <a:tc>
                  <a:txBody>
                    <a:bodyPr vert="horz" wrap="square"/>
                    <a:lstStyle/>
                    <a:p>
                      <a:pPr indent="0" algn="ctr">
                        <a:lnSpc>
                          <a:spcPct val="120000"/>
                        </a:lnSpc>
                        <a:spcBef>
                          <a:spcPct val="0"/>
                        </a:spcBef>
                        <a:spcAft>
                          <a:spcPct val="0"/>
                        </a:spcAft>
                        <a:buNone/>
                      </a:pPr>
                      <a:r>
                        <a:rPr lang="zh-CN" altLang="en-US" sz="2800" spc="120">
                          <a:effectLst/>
                          <a:uFillTx/>
                        </a:rPr>
                        <a:t>美国</a:t>
                      </a:r>
                      <a:endParaRPr lang="zh-CN" altLang="en-US" sz="2800" spc="120">
                        <a:effectLst/>
                        <a:uFillTx/>
                      </a:endParaRPr>
                    </a:p>
                  </a:txBody>
                  <a:tcPr marL="133350" marR="133350" marT="4763" marB="4763" anchor="ctr"/>
                </a:tc>
                <a:tc>
                  <a:txBody>
                    <a:bodyPr vert="horz" wrap="square"/>
                    <a:lstStyle/>
                    <a:p>
                      <a:pPr indent="0" algn="l">
                        <a:lnSpc>
                          <a:spcPct val="120000"/>
                        </a:lnSpc>
                        <a:spcBef>
                          <a:spcPct val="0"/>
                        </a:spcBef>
                        <a:spcAft>
                          <a:spcPct val="0"/>
                        </a:spcAft>
                        <a:buNone/>
                      </a:pPr>
                      <a:r>
                        <a:rPr lang="en-US" altLang="zh-CN" sz="1800" spc="120"/>
                        <a:t>   </a:t>
                      </a:r>
                      <a:endParaRPr lang="en-US" altLang="zh-CN" sz="1800" spc="120"/>
                    </a:p>
                  </a:txBody>
                  <a:tcPr marL="133350" marR="133350" marT="4763" marB="4763" anchor="ctr"/>
                </a:tc>
                <a:tc vMerge="1">
                  <a:txBody>
                    <a:bodyPr vert="horz" wrap="square"/>
                    <a:lstStyle/>
                    <a:p/>
                  </a:txBody>
                  <a:tcPr marL="177800" marR="177800" marT="6350" marB="6350" anchor="ctr"/>
                </a:tc>
              </a:tr>
              <a:tr h="556003">
                <a:tc vMerge="1">
                  <a:txBody>
                    <a:bodyPr vert="horz" wrap="square"/>
                    <a:lstStyle/>
                    <a:p/>
                  </a:txBody>
                  <a:tcPr/>
                </a:tc>
                <a:tc vMerge="1">
                  <a:txBody>
                    <a:bodyPr vert="horz" wrap="square"/>
                    <a:lstStyle/>
                    <a:p/>
                  </a:txBody>
                  <a:tcPr/>
                </a:tc>
                <a:tc>
                  <a:txBody>
                    <a:bodyPr vert="horz" wrap="square"/>
                    <a:lstStyle/>
                    <a:p>
                      <a:pPr indent="0" algn="ctr">
                        <a:lnSpc>
                          <a:spcPct val="120000"/>
                        </a:lnSpc>
                        <a:spcBef>
                          <a:spcPct val="0"/>
                        </a:spcBef>
                        <a:spcAft>
                          <a:spcPct val="0"/>
                        </a:spcAft>
                        <a:buNone/>
                      </a:pPr>
                      <a:r>
                        <a:rPr lang="zh-CN" altLang="en-US" sz="2800" spc="120">
                          <a:effectLst/>
                          <a:uFillTx/>
                        </a:rPr>
                        <a:t>法国</a:t>
                      </a:r>
                      <a:endParaRPr lang="zh-CN" altLang="en-US" sz="2800" spc="120">
                        <a:effectLst/>
                        <a:uFillTx/>
                      </a:endParaRPr>
                    </a:p>
                  </a:txBody>
                  <a:tcPr marL="133350" marR="133350" marT="4763" marB="4763" anchor="ctr"/>
                </a:tc>
                <a:tc>
                  <a:txBody>
                    <a:bodyPr vert="horz" wrap="square"/>
                    <a:lstStyle/>
                    <a:p>
                      <a:pPr indent="0" algn="l">
                        <a:lnSpc>
                          <a:spcPct val="120000"/>
                        </a:lnSpc>
                        <a:spcBef>
                          <a:spcPct val="0"/>
                        </a:spcBef>
                        <a:spcAft>
                          <a:spcPct val="0"/>
                        </a:spcAft>
                        <a:buNone/>
                      </a:pPr>
                      <a:r>
                        <a:rPr lang="en-US" altLang="zh-CN" sz="1800" spc="120"/>
                        <a:t>   </a:t>
                      </a:r>
                      <a:endParaRPr lang="en-US" altLang="zh-CN" sz="1800" spc="120"/>
                    </a:p>
                  </a:txBody>
                  <a:tcPr marL="133350" marR="133350" marT="4763" marB="4763" anchor="ctr"/>
                </a:tc>
                <a:tc vMerge="1">
                  <a:txBody>
                    <a:bodyPr vert="horz" wrap="square"/>
                    <a:lstStyle/>
                    <a:p/>
                  </a:txBody>
                  <a:tcPr marL="177800" marR="177800" marT="6350" marB="6350" anchor="ctr"/>
                </a:tc>
              </a:tr>
              <a:tr h="798448">
                <a:tc vMerge="1">
                  <a:txBody>
                    <a:bodyPr vert="horz" wrap="square"/>
                    <a:lstStyle/>
                    <a:p/>
                  </a:txBody>
                  <a:tcPr/>
                </a:tc>
                <a:tc vMerge="1">
                  <a:txBody>
                    <a:bodyPr vert="horz" wrap="square"/>
                    <a:lstStyle/>
                    <a:p/>
                  </a:txBody>
                  <a:tcPr/>
                </a:tc>
                <a:tc>
                  <a:txBody>
                    <a:bodyPr vert="horz" wrap="square"/>
                    <a:lstStyle/>
                    <a:p>
                      <a:pPr indent="0" algn="ctr">
                        <a:lnSpc>
                          <a:spcPct val="120000"/>
                        </a:lnSpc>
                        <a:spcBef>
                          <a:spcPct val="0"/>
                        </a:spcBef>
                        <a:spcAft>
                          <a:spcPct val="0"/>
                        </a:spcAft>
                        <a:buNone/>
                      </a:pPr>
                      <a:r>
                        <a:rPr lang="zh-CN" altLang="en-US" sz="2800" spc="120">
                          <a:effectLst/>
                          <a:uFillTx/>
                        </a:rPr>
                        <a:t>英国</a:t>
                      </a:r>
                      <a:endParaRPr lang="zh-CN" altLang="en-US" sz="2800" spc="120">
                        <a:effectLst/>
                        <a:uFillTx/>
                      </a:endParaRPr>
                    </a:p>
                  </a:txBody>
                  <a:tcPr marL="133350" marR="133350" marT="4763" marB="4763" anchor="ctr"/>
                </a:tc>
                <a:tc>
                  <a:txBody>
                    <a:bodyPr vert="horz" wrap="square"/>
                    <a:lstStyle/>
                    <a:p>
                      <a:pPr indent="0" algn="l">
                        <a:lnSpc>
                          <a:spcPct val="120000"/>
                        </a:lnSpc>
                        <a:spcBef>
                          <a:spcPct val="0"/>
                        </a:spcBef>
                        <a:spcAft>
                          <a:spcPct val="0"/>
                        </a:spcAft>
                        <a:buNone/>
                      </a:pPr>
                      <a:endParaRPr lang="zh-CN" altLang="en-US" sz="1800" spc="120"/>
                    </a:p>
                  </a:txBody>
                  <a:tcPr marL="133350" marR="133350" marT="4763" marB="4763" anchor="ctr"/>
                </a:tc>
                <a:tc vMerge="1">
                  <a:txBody>
                    <a:bodyPr vert="horz" wrap="square"/>
                    <a:lstStyle/>
                    <a:p/>
                  </a:txBody>
                  <a:tcPr marL="177800" marR="177800" marT="6350" marB="6350" anchor="ctr"/>
                </a:tc>
              </a:tr>
              <a:tr h="556003">
                <a:tc vMerge="1">
                  <a:txBody>
                    <a:bodyPr vert="horz" wrap="square"/>
                    <a:lstStyle/>
                    <a:p/>
                  </a:txBody>
                  <a:tcPr/>
                </a:tc>
                <a:tc vMerge="1">
                  <a:txBody>
                    <a:bodyPr vert="horz" wrap="square"/>
                    <a:lstStyle/>
                    <a:p/>
                  </a:txBody>
                  <a:tcPr/>
                </a:tc>
                <a:tc>
                  <a:txBody>
                    <a:bodyPr vert="horz" wrap="square"/>
                    <a:lstStyle/>
                    <a:p>
                      <a:pPr indent="0" algn="ctr">
                        <a:lnSpc>
                          <a:spcPct val="120000"/>
                        </a:lnSpc>
                        <a:spcBef>
                          <a:spcPct val="0"/>
                        </a:spcBef>
                        <a:spcAft>
                          <a:spcPct val="0"/>
                        </a:spcAft>
                        <a:buNone/>
                      </a:pPr>
                      <a:r>
                        <a:rPr lang="zh-CN" altLang="en-US" sz="2800" spc="120">
                          <a:effectLst/>
                          <a:uFillTx/>
                        </a:rPr>
                        <a:t>日本</a:t>
                      </a:r>
                      <a:endParaRPr lang="zh-CN" altLang="en-US" sz="2800" spc="120">
                        <a:effectLst/>
                        <a:uFillTx/>
                      </a:endParaRPr>
                    </a:p>
                  </a:txBody>
                  <a:tcPr marL="133350" marR="133350" marT="4763" marB="4763" anchor="ctr"/>
                </a:tc>
                <a:tc>
                  <a:txBody>
                    <a:bodyPr vert="horz" wrap="square"/>
                    <a:lstStyle/>
                    <a:p>
                      <a:pPr indent="0" algn="l">
                        <a:lnSpc>
                          <a:spcPct val="120000"/>
                        </a:lnSpc>
                        <a:spcBef>
                          <a:spcPct val="0"/>
                        </a:spcBef>
                        <a:spcAft>
                          <a:spcPct val="0"/>
                        </a:spcAft>
                        <a:buNone/>
                      </a:pPr>
                      <a:endParaRPr lang="zh-CN" altLang="en-US" sz="1800" spc="120"/>
                    </a:p>
                  </a:txBody>
                  <a:tcPr marL="133350" marR="133350" marT="4763" marB="4763" anchor="ctr"/>
                </a:tc>
                <a:tc vMerge="1">
                  <a:txBody>
                    <a:bodyPr vert="horz" wrap="square"/>
                    <a:lstStyle/>
                    <a:p/>
                  </a:txBody>
                  <a:tcPr marL="177800" marR="177800" marT="6350" marB="6350" anchor="ctr"/>
                </a:tc>
              </a:tr>
            </a:tbl>
          </a:graphicData>
        </a:graphic>
      </p:graphicFrame>
      <p:sp>
        <p:nvSpPr>
          <p:cNvPr id="3" name="文本框 2"/>
          <p:cNvSpPr txBox="1"/>
          <p:nvPr>
            <p:custDataLst>
              <p:tags r:id="rId5"/>
            </p:custDataLst>
          </p:nvPr>
        </p:nvSpPr>
        <p:spPr>
          <a:xfrm>
            <a:off x="195209" y="2296430"/>
            <a:ext cx="1921924" cy="13836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2800" spc="90">
                <a:latin typeface="黑体" panose="02010609060101010101" charset="-122"/>
                <a:ea typeface="黑体" panose="02010609060101010101" charset="-122"/>
                <a:sym typeface="微软雅黑" panose="020b0503020204020204" charset="-122"/>
              </a:rPr>
              <a:t>第一次</a:t>
            </a:r>
            <a:endParaRPr lang="en-US" altLang="zh-CN" sz="2800" spc="90">
              <a:latin typeface="黑体" panose="02010609060101010101" charset="-122"/>
              <a:ea typeface="黑体" panose="02010609060101010101" charset="-122"/>
              <a:sym typeface="微软雅黑" panose="020b0503020204020204" charset="-122"/>
            </a:endParaRPr>
          </a:p>
          <a:p>
            <a:pPr algn="ctr">
              <a:spcBef>
                <a:spcPct val="0"/>
              </a:spcBef>
              <a:spcAft>
                <a:spcPct val="0"/>
              </a:spcAft>
            </a:pPr>
            <a:r>
              <a:rPr lang="zh-CN" altLang="en-US" sz="2800" spc="90">
                <a:latin typeface="黑体" panose="02010609060101010101" charset="-122"/>
                <a:ea typeface="黑体" panose="02010609060101010101" charset="-122"/>
                <a:sym typeface="微软雅黑" panose="020b0503020204020204" charset="-122"/>
              </a:rPr>
              <a:t>工业</a:t>
            </a:r>
            <a:endParaRPr lang="en-US" altLang="zh-CN" sz="2800" spc="90">
              <a:latin typeface="黑体" panose="02010609060101010101" charset="-122"/>
              <a:ea typeface="黑体" panose="02010609060101010101" charset="-122"/>
              <a:sym typeface="微软雅黑" panose="020b0503020204020204" charset="-122"/>
            </a:endParaRPr>
          </a:p>
          <a:p>
            <a:pPr algn="ctr">
              <a:spcBef>
                <a:spcPct val="0"/>
              </a:spcBef>
              <a:spcAft>
                <a:spcPct val="0"/>
              </a:spcAft>
            </a:pPr>
            <a:r>
              <a:rPr lang="zh-CN" altLang="en-US" sz="2800" spc="90">
                <a:latin typeface="黑体" panose="02010609060101010101" charset="-122"/>
                <a:ea typeface="黑体" panose="02010609060101010101" charset="-122"/>
                <a:sym typeface="微软雅黑" panose="020b0503020204020204" charset="-122"/>
              </a:rPr>
              <a:t>革命</a:t>
            </a:r>
            <a:endParaRPr lang="zh-CN" altLang="en-US" sz="2800">
              <a:latin typeface="黑体" panose="02010609060101010101" charset="-122"/>
              <a:ea typeface="黑体" panose="02010609060101010101" charset="-122"/>
            </a:endParaRPr>
          </a:p>
        </p:txBody>
      </p:sp>
      <p:sp>
        <p:nvSpPr>
          <p:cNvPr id="2" name="文本框 1"/>
          <p:cNvSpPr txBox="1"/>
          <p:nvPr>
            <p:custDataLst>
              <p:tags r:id="rId6"/>
            </p:custDataLst>
          </p:nvPr>
        </p:nvSpPr>
        <p:spPr>
          <a:xfrm>
            <a:off x="381942" y="4124990"/>
            <a:ext cx="1548458" cy="13836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2800" b="1" spc="90">
                <a:latin typeface="黑体" panose="02010609060101010101" charset="-122"/>
                <a:ea typeface="黑体" panose="02010609060101010101" charset="-122"/>
                <a:sym typeface="+mn-ea"/>
              </a:rPr>
              <a:t>第二次工业</a:t>
            </a:r>
            <a:endParaRPr lang="en-US" altLang="zh-CN" sz="2800" b="1" spc="90">
              <a:latin typeface="黑体" panose="02010609060101010101" charset="-122"/>
              <a:ea typeface="黑体" panose="02010609060101010101" charset="-122"/>
              <a:sym typeface="+mn-ea"/>
            </a:endParaRPr>
          </a:p>
          <a:p>
            <a:pPr algn="ctr">
              <a:spcBef>
                <a:spcPct val="0"/>
              </a:spcBef>
              <a:spcAft>
                <a:spcPct val="0"/>
              </a:spcAft>
            </a:pPr>
            <a:r>
              <a:rPr lang="zh-CN" altLang="en-US" sz="2800" b="1" spc="90">
                <a:latin typeface="黑体" panose="02010609060101010101" charset="-122"/>
                <a:ea typeface="黑体" panose="02010609060101010101" charset="-122"/>
                <a:sym typeface="+mn-ea"/>
              </a:rPr>
              <a:t>革命</a:t>
            </a:r>
            <a:endParaRPr lang="zh-CN" altLang="en-US" sz="2800" b="1">
              <a:latin typeface="黑体" panose="02010609060101010101" charset="-122"/>
              <a:ea typeface="黑体" panose="02010609060101010101" charset="-122"/>
            </a:endParaRPr>
          </a:p>
        </p:txBody>
      </p:sp>
      <p:sp>
        <p:nvSpPr>
          <p:cNvPr id="5" name="文本框 4"/>
          <p:cNvSpPr txBox="1"/>
          <p:nvPr>
            <p:custDataLst>
              <p:tags r:id="rId7"/>
            </p:custDataLst>
          </p:nvPr>
        </p:nvSpPr>
        <p:spPr>
          <a:xfrm>
            <a:off x="5631662" y="2210290"/>
            <a:ext cx="3486150" cy="60769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spcAft>
                <a:spcPct val="0"/>
              </a:spcAft>
            </a:pPr>
            <a:r>
              <a:rPr lang="zh-CN" altLang="en-US" sz="2800" spc="90">
                <a:latin typeface="华文楷体" panose="02010600040101010101" charset="-122"/>
                <a:ea typeface="华文楷体" panose="02010600040101010101" charset="-122"/>
                <a:sym typeface="微软雅黑" panose="020b0503020204020204" charset="-122"/>
              </a:rPr>
              <a:t>几乎控制了印度全境</a:t>
            </a:r>
            <a:endParaRPr lang="zh-CN" altLang="en-US" sz="2800" spc="90">
              <a:latin typeface="华文楷体" panose="02010600040101010101" charset="-122"/>
              <a:ea typeface="华文楷体" panose="02010600040101010101" charset="-122"/>
              <a:sym typeface="微软雅黑" panose="020b0503020204020204" charset="-122"/>
            </a:endParaRPr>
          </a:p>
        </p:txBody>
      </p:sp>
      <p:sp>
        <p:nvSpPr>
          <p:cNvPr id="6" name="文本框 5"/>
          <p:cNvSpPr txBox="1"/>
          <p:nvPr>
            <p:custDataLst>
              <p:tags r:id="rId8"/>
            </p:custDataLst>
          </p:nvPr>
        </p:nvSpPr>
        <p:spPr>
          <a:xfrm>
            <a:off x="5627632" y="2797709"/>
            <a:ext cx="3853180" cy="95313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spc="90">
                <a:latin typeface="华文楷体" panose="02010600040101010101" charset="-122"/>
                <a:ea typeface="华文楷体" panose="02010600040101010101" charset="-122"/>
                <a:sym typeface="微软雅黑" panose="020b0503020204020204" charset="-122"/>
              </a:rPr>
              <a:t>分割奥斯曼帝国领土；</a:t>
            </a:r>
            <a:endParaRPr lang="en-US" altLang="zh-CN" sz="2800" spc="90">
              <a:latin typeface="华文楷体" panose="02010600040101010101" charset="-122"/>
              <a:ea typeface="华文楷体" panose="02010600040101010101" charset="-122"/>
              <a:sym typeface="微软雅黑" panose="020b0503020204020204" charset="-122"/>
            </a:endParaRPr>
          </a:p>
          <a:p>
            <a:r>
              <a:rPr lang="zh-CN" altLang="en-US" sz="2800" spc="90">
                <a:latin typeface="华文楷体" panose="02010600040101010101" charset="-122"/>
                <a:ea typeface="华文楷体" panose="02010600040101010101" charset="-122"/>
                <a:sym typeface="微软雅黑" panose="020b0503020204020204" charset="-122"/>
              </a:rPr>
              <a:t>在伊朗划分势力范围</a:t>
            </a:r>
            <a:endParaRPr lang="zh-CN" altLang="en-US" sz="2800" spc="90">
              <a:latin typeface="华文楷体" panose="02010600040101010101" charset="-122"/>
              <a:ea typeface="华文楷体" panose="02010600040101010101" charset="-122"/>
            </a:endParaRPr>
          </a:p>
        </p:txBody>
      </p:sp>
      <p:sp>
        <p:nvSpPr>
          <p:cNvPr id="12" name="文本框 11"/>
          <p:cNvSpPr txBox="1"/>
          <p:nvPr>
            <p:custDataLst>
              <p:tags r:id="rId9"/>
            </p:custDataLst>
          </p:nvPr>
        </p:nvSpPr>
        <p:spPr>
          <a:xfrm>
            <a:off x="5237065" y="3681425"/>
            <a:ext cx="4220210" cy="60769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spcAft>
                <a:spcPct val="0"/>
              </a:spcAft>
            </a:pPr>
            <a:r>
              <a:rPr lang="zh-CN" altLang="en-US" sz="2800" spc="90">
                <a:latin typeface="华文楷体" panose="02010600040101010101" charset="-122"/>
                <a:ea typeface="华文楷体" panose="02010600040101010101" charset="-122"/>
                <a:sym typeface="微软雅黑" panose="020b0503020204020204" charset="-122"/>
              </a:rPr>
              <a:t>从西班牙手中夺取菲律宾</a:t>
            </a:r>
            <a:endParaRPr lang="zh-CN" altLang="en-US" sz="2800" spc="90">
              <a:latin typeface="华文楷体" panose="02010600040101010101" charset="-122"/>
              <a:ea typeface="华文楷体" panose="02010600040101010101" charset="-122"/>
              <a:sym typeface="微软雅黑" panose="020b0503020204020204" charset="-122"/>
            </a:endParaRPr>
          </a:p>
        </p:txBody>
      </p:sp>
      <p:sp>
        <p:nvSpPr>
          <p:cNvPr id="18" name="文本框 17"/>
          <p:cNvSpPr txBox="1"/>
          <p:nvPr>
            <p:custDataLst>
              <p:tags r:id="rId10"/>
            </p:custDataLst>
          </p:nvPr>
        </p:nvSpPr>
        <p:spPr>
          <a:xfrm>
            <a:off x="5258179" y="4237329"/>
            <a:ext cx="4220210" cy="60769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spcAft>
                <a:spcPct val="0"/>
              </a:spcAft>
            </a:pPr>
            <a:r>
              <a:rPr lang="zh-CN" altLang="en-US" sz="2800" spc="90">
                <a:latin typeface="华文楷体" panose="02010600040101010101" charset="-122"/>
                <a:ea typeface="华文楷体" panose="02010600040101010101" charset="-122"/>
                <a:sym typeface="微软雅黑" panose="020b0503020204020204" charset="-122"/>
              </a:rPr>
              <a:t>侵占越南、柬埔寨、老挝</a:t>
            </a:r>
            <a:endParaRPr lang="zh-CN" altLang="en-US" sz="2800" spc="90">
              <a:latin typeface="华文楷体" panose="02010600040101010101" charset="-122"/>
              <a:ea typeface="华文楷体" panose="02010600040101010101" charset="-122"/>
              <a:sym typeface="微软雅黑" panose="020b0503020204020204" charset="-122"/>
            </a:endParaRPr>
          </a:p>
        </p:txBody>
      </p:sp>
      <p:sp>
        <p:nvSpPr>
          <p:cNvPr id="8" name="文本框 7"/>
          <p:cNvSpPr txBox="1"/>
          <p:nvPr>
            <p:custDataLst>
              <p:tags r:id="rId11"/>
            </p:custDataLst>
          </p:nvPr>
        </p:nvSpPr>
        <p:spPr>
          <a:xfrm>
            <a:off x="5225910" y="4764656"/>
            <a:ext cx="4453799" cy="9531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spc="90">
                <a:latin typeface="华文楷体" panose="02010600040101010101" charset="-122"/>
                <a:ea typeface="华文楷体" panose="02010600040101010101" charset="-122"/>
                <a:sym typeface="微软雅黑" panose="020b0503020204020204" charset="-122"/>
              </a:rPr>
              <a:t>将缅甸和马来半岛的</a:t>
            </a:r>
            <a:endParaRPr lang="en-US" altLang="zh-CN" sz="2800" spc="90">
              <a:latin typeface="华文楷体" panose="02010600040101010101" charset="-122"/>
              <a:ea typeface="华文楷体" panose="02010600040101010101" charset="-122"/>
              <a:sym typeface="微软雅黑" panose="020b0503020204020204" charset="-122"/>
            </a:endParaRPr>
          </a:p>
          <a:p>
            <a:pPr algn="ctr"/>
            <a:r>
              <a:rPr lang="zh-CN" altLang="en-US" sz="2800" spc="90">
                <a:latin typeface="华文楷体" panose="02010600040101010101" charset="-122"/>
                <a:ea typeface="华文楷体" panose="02010600040101010101" charset="-122"/>
                <a:sym typeface="微软雅黑" panose="020b0503020204020204" charset="-122"/>
              </a:rPr>
              <a:t>大部分变为殖民</a:t>
            </a:r>
            <a:endParaRPr lang="zh-CN" altLang="en-US" sz="2800" spc="90">
              <a:latin typeface="华文楷体" panose="02010600040101010101" charset="-122"/>
              <a:ea typeface="华文楷体" panose="02010600040101010101" charset="-122"/>
            </a:endParaRPr>
          </a:p>
        </p:txBody>
      </p:sp>
      <p:sp>
        <p:nvSpPr>
          <p:cNvPr id="9" name="文本框 8"/>
          <p:cNvSpPr txBox="1"/>
          <p:nvPr>
            <p:custDataLst>
              <p:tags r:id="rId12"/>
            </p:custDataLst>
          </p:nvPr>
        </p:nvSpPr>
        <p:spPr>
          <a:xfrm>
            <a:off x="6149985" y="5568073"/>
            <a:ext cx="2385060" cy="60769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spcAft>
                <a:spcPct val="0"/>
              </a:spcAft>
            </a:pPr>
            <a:r>
              <a:rPr lang="zh-CN" altLang="en-US" sz="2800" spc="90">
                <a:latin typeface="华文楷体" panose="02010600040101010101" charset="-122"/>
                <a:ea typeface="华文楷体" panose="02010600040101010101" charset="-122"/>
                <a:sym typeface="微软雅黑" panose="020b0503020204020204" charset="-122"/>
              </a:rPr>
              <a:t>吞并朝鲜半岛</a:t>
            </a:r>
            <a:endParaRPr lang="zh-CN" altLang="en-US" sz="2800" spc="90">
              <a:latin typeface="华文楷体" panose="02010600040101010101" charset="-122"/>
              <a:ea typeface="华文楷体" panose="02010600040101010101" charset="-122"/>
              <a:sym typeface="微软雅黑" panose="020b0503020204020204" charset="-122"/>
            </a:endParaRPr>
          </a:p>
        </p:txBody>
      </p:sp>
      <p:sp>
        <p:nvSpPr>
          <p:cNvPr id="16" name="文本框 15"/>
          <p:cNvSpPr txBox="1"/>
          <p:nvPr>
            <p:custDataLst>
              <p:tags r:id="rId13"/>
            </p:custDataLst>
          </p:nvPr>
        </p:nvSpPr>
        <p:spPr>
          <a:xfrm>
            <a:off x="10016123" y="2889534"/>
            <a:ext cx="1834132" cy="21583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pPr>
            <a:r>
              <a:rPr lang="zh-CN" altLang="en-US" sz="2800" b="1" spc="90">
                <a:solidFill>
                  <a:srgbClr val="FF0000"/>
                </a:solidFill>
                <a:latin typeface="黑体" panose="02010609060101010101" charset="-122"/>
                <a:ea typeface="黑体" panose="02010609060101010101" charset="-122"/>
                <a:sym typeface="微软雅黑" panose="020b0503020204020204" charset="-122"/>
              </a:rPr>
              <a:t>武力侵略，不平等条约，划分势力范围</a:t>
            </a:r>
            <a:endParaRPr lang="zh-CN" altLang="en-US" sz="2800" b="1" spc="90">
              <a:solidFill>
                <a:srgbClr val="FF0000"/>
              </a:solidFill>
              <a:latin typeface="黑体" panose="02010609060101010101" charset="-122"/>
              <a:ea typeface="黑体" panose="02010609060101010101" charset="-122"/>
              <a:sym typeface="微软雅黑" panose="020b0503020204020204" charset="-122"/>
            </a:endParaRPr>
          </a:p>
        </p:txBody>
      </p:sp>
      <p:sp>
        <p:nvSpPr>
          <p:cNvPr id="20" name="文本框 19"/>
          <p:cNvSpPr txBox="1"/>
          <p:nvPr>
            <p:custDataLst>
              <p:tags r:id="rId14"/>
            </p:custDataLst>
          </p:nvPr>
        </p:nvSpPr>
        <p:spPr>
          <a:xfrm>
            <a:off x="144895" y="593437"/>
            <a:ext cx="5858741" cy="521970"/>
          </a:xfrm>
          <a:prstGeom prst="rect">
            <a:avLst/>
          </a:prstGeom>
          <a:no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latin typeface="微软雅黑" panose="020b0503020204020204" charset="-122"/>
                <a:ea typeface="微软雅黑"/>
                <a:cs typeface="微软雅黑" panose="020b0503020204020204" charset="-122"/>
              </a:rPr>
              <a:t>3.19</a:t>
            </a:r>
            <a:r>
              <a:rPr lang="zh-CN" altLang="en-US" sz="2800" b="1">
                <a:latin typeface="微软雅黑" panose="020b0503020204020204" charset="-122"/>
                <a:ea typeface="微软雅黑"/>
                <a:cs typeface="微软雅黑" panose="020b0503020204020204" charset="-122"/>
              </a:rPr>
              <a:t>、</a:t>
            </a:r>
            <a:r>
              <a:rPr lang="en-US" altLang="zh-CN" sz="2800" b="1">
                <a:latin typeface="微软雅黑" panose="020b0503020204020204" charset="-122"/>
                <a:ea typeface="微软雅黑"/>
                <a:cs typeface="微软雅黑" panose="020b0503020204020204" charset="-122"/>
              </a:rPr>
              <a:t>20</a:t>
            </a:r>
            <a:r>
              <a:rPr lang="zh-CN" altLang="en-US" sz="2800" b="1">
                <a:latin typeface="微软雅黑" panose="020b0503020204020204" charset="-122"/>
                <a:ea typeface="微软雅黑"/>
                <a:cs typeface="微软雅黑" panose="020b0503020204020204" charset="-122"/>
              </a:rPr>
              <a:t>世纪初的殖民扩张</a:t>
            </a:r>
            <a:endParaRPr lang="zh-CN" altLang="en-US" sz="2800" b="1">
              <a:latin typeface="微软雅黑" panose="020b0503020204020204" charset="-122"/>
              <a:ea typeface="微软雅黑"/>
              <a:cs typeface="微软雅黑" panose="020b050302020402020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6" presetClass="entr" presetSubtype="16" dur="200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circle(in)">
                                      <p:cBhvr>
                                        <p:cTn id="7" dur="2000"/>
                                        <p:tgtEl>
                                          <p:spTgt spid="2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blinds(horizontal)">
                                      <p:cBhvr>
                                        <p:cTn id="12" dur="500"/>
                                        <p:tgtEl>
                                          <p:spTgt spid="10"/>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blinds(horizontal)">
                                      <p:cBhvr>
                                        <p:cTn id="17" dur="500"/>
                                        <p:tgtEl>
                                          <p:spTgt spid="3"/>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blinds(horizontal)">
                                      <p:cBhvr>
                                        <p:cTn id="22" dur="500"/>
                                        <p:tgtEl>
                                          <p:spTgt spid="2"/>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blinds(horizontal)">
                                      <p:cBhvr>
                                        <p:cTn id="27" dur="500"/>
                                        <p:tgtEl>
                                          <p:spTgt spid="5"/>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blinds(horizontal)">
                                      <p:cBhvr>
                                        <p:cTn id="32" dur="500"/>
                                        <p:tgtEl>
                                          <p:spTgt spid="6"/>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3" presetClass="entr" presetSubtype="10" dur="50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blinds(horizontal)">
                                      <p:cBhvr>
                                        <p:cTn id="37" dur="500"/>
                                        <p:tgtEl>
                                          <p:spTgt spid="12"/>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3" presetClass="entr" presetSubtype="10" dur="500" fill="hold" grpId="0" nodeType="clickEffect">
                                  <p:stCondLst>
                                    <p:cond delay="0"/>
                                  </p:stCondLst>
                                  <p:childTnLst>
                                    <p:set>
                                      <p:cBhvr>
                                        <p:cTn id="41" dur="1" fill="hold">
                                          <p:stCondLst>
                                            <p:cond delay="0"/>
                                          </p:stCondLst>
                                        </p:cTn>
                                        <p:tgtEl>
                                          <p:spTgt spid="18"/>
                                        </p:tgtEl>
                                        <p:attrNameLst>
                                          <p:attrName>style.visibility</p:attrName>
                                        </p:attrNameLst>
                                      </p:cBhvr>
                                      <p:to>
                                        <p:strVal val="visible"/>
                                      </p:to>
                                    </p:set>
                                    <p:animEffect transition="in" filter="blinds(horizontal)">
                                      <p:cBhvr>
                                        <p:cTn id="42" dur="500"/>
                                        <p:tgtEl>
                                          <p:spTgt spid="18"/>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3" presetClass="entr" presetSubtype="10" dur="500" fill="hold" grpId="0" nodeType="clickEffect">
                                  <p:stCondLst>
                                    <p:cond delay="0"/>
                                  </p:stCondLst>
                                  <p:childTnLst>
                                    <p:set>
                                      <p:cBhvr>
                                        <p:cTn id="46" dur="1" fill="hold">
                                          <p:stCondLst>
                                            <p:cond delay="0"/>
                                          </p:stCondLst>
                                        </p:cTn>
                                        <p:tgtEl>
                                          <p:spTgt spid="8"/>
                                        </p:tgtEl>
                                        <p:attrNameLst>
                                          <p:attrName>style.visibility</p:attrName>
                                        </p:attrNameLst>
                                      </p:cBhvr>
                                      <p:to>
                                        <p:strVal val="visible"/>
                                      </p:to>
                                    </p:set>
                                    <p:animEffect transition="in" filter="blinds(horizontal)">
                                      <p:cBhvr>
                                        <p:cTn id="47" dur="500"/>
                                        <p:tgtEl>
                                          <p:spTgt spid="8"/>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3" presetClass="entr" presetSubtype="10" dur="500" fill="hold" grpId="0" nodeType="clickEffect">
                                  <p:stCondLst>
                                    <p:cond delay="0"/>
                                  </p:stCondLst>
                                  <p:childTnLst>
                                    <p:set>
                                      <p:cBhvr>
                                        <p:cTn id="51" dur="1" fill="hold">
                                          <p:stCondLst>
                                            <p:cond delay="0"/>
                                          </p:stCondLst>
                                        </p:cTn>
                                        <p:tgtEl>
                                          <p:spTgt spid="9"/>
                                        </p:tgtEl>
                                        <p:attrNameLst>
                                          <p:attrName>style.visibility</p:attrName>
                                        </p:attrNameLst>
                                      </p:cBhvr>
                                      <p:to>
                                        <p:strVal val="visible"/>
                                      </p:to>
                                    </p:set>
                                    <p:animEffect transition="in" filter="blinds(horizontal)">
                                      <p:cBhvr>
                                        <p:cTn id="52" dur="500"/>
                                        <p:tgtEl>
                                          <p:spTgt spid="9"/>
                                        </p:tgtEl>
                                      </p:cBhvr>
                                    </p:animEffect>
                                  </p:childTnLst>
                                </p:cTn>
                              </p:par>
                            </p:childTnLst>
                          </p:cTn>
                        </p:par>
                      </p:childTnLst>
                    </p:cTn>
                  </p:par>
                  <p:par>
                    <p:cTn id="53" fill="hold" nodeType="clickPar">
                      <p:stCondLst>
                        <p:cond delay="indefinite"/>
                      </p:stCondLst>
                      <p:childTnLst>
                        <p:par>
                          <p:cTn id="54" fill="hold">
                            <p:stCondLst>
                              <p:cond delay="0"/>
                            </p:stCondLst>
                            <p:childTnLst>
                              <p:par>
                                <p:cTn id="55" presetID="3" presetClass="entr" presetSubtype="10" dur="500" fill="hold" grpId="0" nodeType="clickEffect">
                                  <p:stCondLst>
                                    <p:cond delay="0"/>
                                  </p:stCondLst>
                                  <p:childTnLst>
                                    <p:set>
                                      <p:cBhvr>
                                        <p:cTn id="56" dur="1" fill="hold">
                                          <p:stCondLst>
                                            <p:cond delay="0"/>
                                          </p:stCondLst>
                                        </p:cTn>
                                        <p:tgtEl>
                                          <p:spTgt spid="16"/>
                                        </p:tgtEl>
                                        <p:attrNameLst>
                                          <p:attrName>style.visibility</p:attrName>
                                        </p:attrNameLst>
                                      </p:cBhvr>
                                      <p:to>
                                        <p:strVal val="visible"/>
                                      </p:to>
                                    </p:set>
                                    <p:animEffect transition="in" filter="blinds(horizontal)">
                                      <p:cBhvr>
                                        <p:cTn id="5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P spid="5" grpId="0"/>
      <p:bldP spid="6" grpId="0"/>
      <p:bldP spid="12" grpId="0"/>
      <p:bldP spid="18" grpId="0"/>
      <p:bldP spid="8" grpId="0"/>
      <p:bldP spid="9" grpId="0"/>
      <p:bldP spid="16" grpId="0"/>
      <p:bldP spid="20"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custDataLst>
            <p:tags r:id="rId3"/>
          </p:custDataLst>
        </p:nvPr>
      </p:nvGrpSpPr>
      <p:grpSpPr>
        <a:xfrm>
          <a:off x="0" y="0"/>
          <a:ext cx="0" cy="0"/>
        </a:xfrm>
      </p:grpSpPr>
      <p:sp>
        <p:nvSpPr>
          <p:cNvPr id="5" name="五边形 4"/>
          <p:cNvSpPr/>
          <p:nvPr>
            <p:custDataLst>
              <p:tags r:id="rId4"/>
            </p:custDataLst>
          </p:nvPr>
        </p:nvSpPr>
        <p:spPr>
          <a:xfrm>
            <a:off x="0" y="165100"/>
            <a:ext cx="11278870" cy="704215"/>
          </a:xfrm>
          <a:prstGeom prst="homePlat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微软雅黑" panose="020b0503020204020204" charset="-122"/>
              <a:ea typeface="微软雅黑"/>
            </a:endParaRPr>
          </a:p>
        </p:txBody>
      </p:sp>
      <p:sp>
        <p:nvSpPr>
          <p:cNvPr id="8" name="文本框 7"/>
          <p:cNvSpPr txBox="1"/>
          <p:nvPr>
            <p:custDataLst>
              <p:tags r:id="rId5"/>
            </p:custDataLst>
          </p:nvPr>
        </p:nvSpPr>
        <p:spPr>
          <a:xfrm>
            <a:off x="0" y="180340"/>
            <a:ext cx="10625455"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chemeClr val="bg1"/>
                </a:solidFill>
                <a:latin typeface="微软雅黑" panose="020b0503020204020204" charset="-122"/>
                <a:ea typeface="微软雅黑"/>
              </a:rPr>
              <a:t>三、西方列强瓜分非洲</a:t>
            </a:r>
            <a:endParaRPr lang="zh-CN" altLang="en-US" sz="3600" b="1">
              <a:solidFill>
                <a:schemeClr val="bg1"/>
              </a:solidFill>
              <a:latin typeface="微软雅黑" panose="020b0503020204020204" charset="-122"/>
              <a:ea typeface="微软雅黑"/>
            </a:endParaRPr>
          </a:p>
        </p:txBody>
      </p:sp>
      <p:graphicFrame>
        <p:nvGraphicFramePr>
          <p:cNvPr id="6" name="表格 5"/>
          <p:cNvGraphicFramePr>
            <a:graphicFrameLocks noGrp="1"/>
          </p:cNvGraphicFramePr>
          <p:nvPr>
            <p:custDataLst>
              <p:tags r:id="rId6"/>
            </p:custDataLst>
          </p:nvPr>
        </p:nvGraphicFramePr>
        <p:xfrm>
          <a:off x="286385" y="1024890"/>
          <a:ext cx="11493500" cy="5316855"/>
        </p:xfrm>
        <a:graphic>
          <a:graphicData uri="http://schemas.openxmlformats.org/drawingml/2006/table">
            <a:tbl>
              <a:tblPr firstRow="1" firstCol="1" bandRow="1">
                <a:tableStyleId>{2A488322-F2BA-4B5B-9748-0D474271808F}</a:tableStyleId>
              </a:tblPr>
              <a:tblGrid>
                <a:gridCol w="1607185"/>
                <a:gridCol w="3501390"/>
                <a:gridCol w="6384925"/>
              </a:tblGrid>
              <a:tr h="570230">
                <a:tc>
                  <a:txBody>
                    <a:bodyPr vert="horz" wrap="square"/>
                    <a:lstStyle/>
                    <a:p>
                      <a:pPr algn="ctr">
                        <a:lnSpc>
                          <a:spcPct val="100000"/>
                        </a:lnSpc>
                        <a:spcAft>
                          <a:spcPct val="0"/>
                        </a:spcAft>
                      </a:pPr>
                      <a:r>
                        <a:rPr lang="zh-CN" sz="2800" kern="100" smtClean="0">
                          <a:effectLst/>
                        </a:rPr>
                        <a:t>历史阶段</a:t>
                      </a:r>
                      <a:endParaRPr lang="zh-CN" sz="2800" kern="100" smtClean="0">
                        <a:effectLst/>
                      </a:endParaRPr>
                    </a:p>
                  </a:txBody>
                  <a:tcPr marL="64801" marR="64801" marT="0" marB="0" anchor="ctr"/>
                </a:tc>
                <a:tc>
                  <a:txBody>
                    <a:bodyPr vert="horz" wrap="square"/>
                    <a:lstStyle/>
                    <a:p>
                      <a:pPr algn="ctr">
                        <a:lnSpc>
                          <a:spcPct val="100000"/>
                        </a:lnSpc>
                        <a:spcAft>
                          <a:spcPct val="0"/>
                        </a:spcAft>
                      </a:pPr>
                      <a:r>
                        <a:rPr lang="zh-CN" sz="2800" kern="100">
                          <a:effectLst/>
                        </a:rPr>
                        <a:t>侵略非洲的特征</a:t>
                      </a:r>
                      <a:endParaRPr lang="zh-CN" sz="2800" kern="100">
                        <a:effectLst/>
                      </a:endParaRPr>
                    </a:p>
                  </a:txBody>
                  <a:tcPr marL="64801" marR="64801" marT="0" marB="0" anchor="ctr"/>
                </a:tc>
                <a:tc>
                  <a:txBody>
                    <a:bodyPr vert="horz" wrap="square"/>
                    <a:lstStyle/>
                    <a:p>
                      <a:pPr algn="ctr">
                        <a:lnSpc>
                          <a:spcPct val="100000"/>
                        </a:lnSpc>
                        <a:spcAft>
                          <a:spcPct val="0"/>
                        </a:spcAft>
                      </a:pPr>
                      <a:r>
                        <a:rPr lang="zh-CN" sz="2800" kern="100">
                          <a:effectLst/>
                        </a:rPr>
                        <a:t>主要史实</a:t>
                      </a:r>
                      <a:endParaRPr lang="zh-CN" sz="2800" kern="100">
                        <a:effectLst/>
                      </a:endParaRPr>
                    </a:p>
                  </a:txBody>
                  <a:tcPr marL="64801" marR="64801" marT="0" marB="0" anchor="ctr"/>
                </a:tc>
              </a:tr>
              <a:tr h="862965">
                <a:tc>
                  <a:txBody>
                    <a:bodyPr vert="horz" wrap="square"/>
                    <a:lstStyle/>
                    <a:p>
                      <a:pPr algn="ctr">
                        <a:lnSpc>
                          <a:spcPct val="100000"/>
                        </a:lnSpc>
                        <a:spcAft>
                          <a:spcPct val="0"/>
                        </a:spcAft>
                      </a:pPr>
                      <a:r>
                        <a:rPr lang="zh-CN" sz="2800" kern="100" smtClean="0">
                          <a:effectLst/>
                        </a:rPr>
                        <a:t>工场手工业</a:t>
                      </a:r>
                      <a:r>
                        <a:rPr lang="zh-CN" sz="2800" kern="100">
                          <a:effectLst/>
                        </a:rPr>
                        <a:t>时代</a:t>
                      </a:r>
                      <a:endParaRPr lang="zh-CN" sz="2800" kern="100">
                        <a:effectLst/>
                      </a:endParaRPr>
                    </a:p>
                  </a:txBody>
                  <a:tcPr marL="64801" marR="64801" marT="0" marB="0" anchor="ctr"/>
                </a:tc>
                <a:tc>
                  <a:txBody>
                    <a:bodyPr vert="horz" wrap="square"/>
                    <a:lstStyle/>
                    <a:p>
                      <a:pPr algn="l">
                        <a:lnSpc>
                          <a:spcPct val="100000"/>
                        </a:lnSpc>
                        <a:spcAft>
                          <a:spcPct val="0"/>
                        </a:spcAft>
                      </a:pPr>
                      <a:r>
                        <a:rPr lang="zh-CN" sz="2800" kern="100">
                          <a:effectLst/>
                        </a:rPr>
                        <a:t>大多局限在沿海地区</a:t>
                      </a:r>
                      <a:endParaRPr lang="zh-CN" sz="2800" kern="100">
                        <a:effectLst/>
                      </a:endParaRPr>
                    </a:p>
                  </a:txBody>
                  <a:tcPr marL="64801" marR="64801" marT="0" marB="0" anchor="ctr"/>
                </a:tc>
                <a:tc>
                  <a:txBody>
                    <a:bodyPr vert="horz" wrap="square"/>
                    <a:lstStyle/>
                    <a:p>
                      <a:pPr algn="l">
                        <a:lnSpc>
                          <a:spcPct val="100000"/>
                        </a:lnSpc>
                        <a:spcAft>
                          <a:spcPct val="0"/>
                        </a:spcAft>
                      </a:pPr>
                      <a:r>
                        <a:rPr lang="zh-CN" sz="2800" kern="100">
                          <a:effectLst/>
                        </a:rPr>
                        <a:t>在西非、中非和南非占领重要港口和城镇，持续进行</a:t>
                      </a:r>
                      <a:r>
                        <a:rPr lang="zh-CN" sz="2800" kern="100">
                          <a:solidFill>
                            <a:srgbClr val="FF0000"/>
                          </a:solidFill>
                          <a:effectLst/>
                        </a:rPr>
                        <a:t>奴隶贸易</a:t>
                      </a:r>
                      <a:r>
                        <a:rPr lang="zh-CN" sz="2800" kern="100">
                          <a:effectLst/>
                        </a:rPr>
                        <a:t>。</a:t>
                      </a:r>
                      <a:endParaRPr lang="zh-CN" sz="2800" kern="100">
                        <a:effectLst/>
                      </a:endParaRPr>
                    </a:p>
                  </a:txBody>
                  <a:tcPr marL="64801" marR="64801" marT="0" marB="0" anchor="ctr"/>
                </a:tc>
              </a:tr>
              <a:tr h="2157730">
                <a:tc>
                  <a:txBody>
                    <a:bodyPr vert="horz" wrap="square"/>
                    <a:lstStyle/>
                    <a:p>
                      <a:pPr algn="ctr">
                        <a:lnSpc>
                          <a:spcPct val="100000"/>
                        </a:lnSpc>
                        <a:spcAft>
                          <a:spcPct val="0"/>
                        </a:spcAft>
                      </a:pPr>
                      <a:r>
                        <a:rPr lang="en-US" sz="2800" kern="100">
                          <a:effectLst/>
                        </a:rPr>
                        <a:t> </a:t>
                      </a:r>
                      <a:endParaRPr lang="zh-CN" sz="2800" kern="100">
                        <a:effectLst/>
                      </a:endParaRPr>
                    </a:p>
                    <a:p>
                      <a:pPr algn="ctr">
                        <a:lnSpc>
                          <a:spcPct val="100000"/>
                        </a:lnSpc>
                        <a:spcAft>
                          <a:spcPct val="0"/>
                        </a:spcAft>
                      </a:pPr>
                      <a:r>
                        <a:rPr lang="zh-CN" sz="2800" kern="100" smtClean="0">
                          <a:effectLst/>
                        </a:rPr>
                        <a:t>蒸汽</a:t>
                      </a:r>
                      <a:endParaRPr lang="en-US" altLang="zh-CN" sz="2800" kern="100" smtClean="0">
                        <a:effectLst/>
                      </a:endParaRPr>
                    </a:p>
                    <a:p>
                      <a:pPr algn="ctr">
                        <a:lnSpc>
                          <a:spcPct val="100000"/>
                        </a:lnSpc>
                        <a:spcAft>
                          <a:spcPct val="0"/>
                        </a:spcAft>
                      </a:pPr>
                      <a:r>
                        <a:rPr lang="zh-CN" sz="2800" kern="100" smtClean="0">
                          <a:effectLst/>
                        </a:rPr>
                        <a:t>时代</a:t>
                      </a:r>
                      <a:endParaRPr lang="zh-CN" sz="2800" kern="100" smtClean="0">
                        <a:effectLst/>
                      </a:endParaRPr>
                    </a:p>
                  </a:txBody>
                  <a:tcPr marL="64801" marR="64801" marT="0" marB="0" anchor="ctr"/>
                </a:tc>
                <a:tc>
                  <a:txBody>
                    <a:bodyPr vert="horz" wrap="square"/>
                    <a:lstStyle/>
                    <a:p>
                      <a:pPr algn="l">
                        <a:lnSpc>
                          <a:spcPct val="100000"/>
                        </a:lnSpc>
                        <a:spcAft>
                          <a:spcPct val="0"/>
                        </a:spcAft>
                      </a:pPr>
                      <a:r>
                        <a:rPr lang="zh-CN" sz="2800" kern="100">
                          <a:effectLst/>
                        </a:rPr>
                        <a:t>①逐步放弃奴隶贸易，转而</a:t>
                      </a:r>
                      <a:r>
                        <a:rPr lang="zh-CN" sz="2800" kern="100">
                          <a:solidFill>
                            <a:srgbClr val="FF0000"/>
                          </a:solidFill>
                          <a:effectLst/>
                        </a:rPr>
                        <a:t>全方面进行殖民入侵</a:t>
                      </a:r>
                      <a:r>
                        <a:rPr lang="zh-CN" sz="2800" kern="100">
                          <a:effectLst/>
                        </a:rPr>
                        <a:t>；</a:t>
                      </a:r>
                      <a:endParaRPr lang="zh-CN" sz="2800" kern="100">
                        <a:effectLst/>
                      </a:endParaRPr>
                    </a:p>
                    <a:p>
                      <a:pPr algn="l">
                        <a:lnSpc>
                          <a:spcPct val="100000"/>
                        </a:lnSpc>
                        <a:spcAft>
                          <a:spcPct val="0"/>
                        </a:spcAft>
                      </a:pPr>
                      <a:r>
                        <a:rPr lang="zh-CN" sz="2800" kern="100">
                          <a:effectLst/>
                        </a:rPr>
                        <a:t>②欧洲探险者深入非洲</a:t>
                      </a:r>
                      <a:r>
                        <a:rPr lang="zh-CN" altLang="en-US" sz="2800" kern="100">
                          <a:effectLst/>
                        </a:rPr>
                        <a:t>腹地</a:t>
                      </a:r>
                      <a:r>
                        <a:rPr lang="zh-CN" sz="2800" kern="100">
                          <a:effectLst/>
                        </a:rPr>
                        <a:t>探险。</a:t>
                      </a:r>
                      <a:endParaRPr lang="zh-CN" sz="2800" kern="100">
                        <a:effectLst/>
                      </a:endParaRPr>
                    </a:p>
                  </a:txBody>
                  <a:tcPr marL="64801" marR="64801" marT="0" marB="0" anchor="ctr"/>
                </a:tc>
                <a:tc>
                  <a:txBody>
                    <a:bodyPr vert="horz" wrap="square"/>
                    <a:lstStyle/>
                    <a:p>
                      <a:pPr algn="l">
                        <a:lnSpc>
                          <a:spcPct val="100000"/>
                        </a:lnSpc>
                        <a:spcAft>
                          <a:spcPct val="0"/>
                        </a:spcAft>
                      </a:pPr>
                      <a:r>
                        <a:rPr lang="zh-CN" sz="2800" kern="100">
                          <a:effectLst/>
                        </a:rPr>
                        <a:t>①英法争夺埃及和苏伊士运河； </a:t>
                      </a:r>
                      <a:endParaRPr lang="zh-CN" sz="2800" kern="100">
                        <a:effectLst/>
                      </a:endParaRPr>
                    </a:p>
                    <a:p>
                      <a:pPr algn="l">
                        <a:lnSpc>
                          <a:spcPct val="100000"/>
                        </a:lnSpc>
                        <a:spcAft>
                          <a:spcPct val="0"/>
                        </a:spcAft>
                      </a:pPr>
                      <a:r>
                        <a:rPr lang="zh-CN" sz="2800" kern="100">
                          <a:effectLst/>
                        </a:rPr>
                        <a:t>②英国侵占埃及</a:t>
                      </a:r>
                      <a:r>
                        <a:rPr lang="zh-CN" altLang="en-US" sz="2800" kern="100">
                          <a:effectLst/>
                        </a:rPr>
                        <a:t>进而侵略</a:t>
                      </a:r>
                      <a:r>
                        <a:rPr lang="zh-CN" sz="2800" kern="100">
                          <a:effectLst/>
                        </a:rPr>
                        <a:t>苏丹；</a:t>
                      </a:r>
                      <a:endParaRPr lang="zh-CN" sz="2800" kern="100">
                        <a:effectLst/>
                      </a:endParaRPr>
                    </a:p>
                    <a:p>
                      <a:pPr algn="l">
                        <a:lnSpc>
                          <a:spcPct val="100000"/>
                        </a:lnSpc>
                        <a:spcAft>
                          <a:spcPct val="0"/>
                        </a:spcAft>
                      </a:pPr>
                      <a:r>
                        <a:rPr lang="zh-CN" sz="2800" kern="100">
                          <a:effectLst/>
                        </a:rPr>
                        <a:t>③法国入侵阿尔及利亚，并向突</a:t>
                      </a:r>
                      <a:endParaRPr lang="en-US" altLang="zh-CN" sz="2800" kern="100">
                        <a:effectLst/>
                      </a:endParaRPr>
                    </a:p>
                    <a:p>
                      <a:pPr algn="l">
                        <a:lnSpc>
                          <a:spcPct val="100000"/>
                        </a:lnSpc>
                        <a:spcAft>
                          <a:spcPct val="0"/>
                        </a:spcAft>
                      </a:pPr>
                      <a:r>
                        <a:rPr lang="en-US" altLang="zh-CN" sz="2800" kern="100">
                          <a:effectLst/>
                        </a:rPr>
                        <a:t>     </a:t>
                      </a:r>
                      <a:r>
                        <a:rPr lang="zh-CN" sz="2800" kern="100">
                          <a:effectLst/>
                        </a:rPr>
                        <a:t>尼斯和摩洛哥扩张。</a:t>
                      </a:r>
                      <a:endParaRPr lang="zh-CN" sz="2800" kern="100">
                        <a:effectLst/>
                      </a:endParaRPr>
                    </a:p>
                  </a:txBody>
                  <a:tcPr marL="64801" marR="64801" marT="0" marB="0" anchor="ctr"/>
                </a:tc>
              </a:tr>
              <a:tr h="1725930">
                <a:tc>
                  <a:txBody>
                    <a:bodyPr vert="horz" wrap="square"/>
                    <a:lstStyle/>
                    <a:p>
                      <a:pPr algn="ctr">
                        <a:lnSpc>
                          <a:spcPct val="100000"/>
                        </a:lnSpc>
                        <a:spcAft>
                          <a:spcPct val="0"/>
                        </a:spcAft>
                      </a:pPr>
                      <a:r>
                        <a:rPr lang="en-US" sz="2800" kern="100">
                          <a:effectLst/>
                        </a:rPr>
                        <a:t> </a:t>
                      </a:r>
                      <a:endParaRPr lang="zh-CN" sz="2800" kern="100">
                        <a:effectLst/>
                      </a:endParaRPr>
                    </a:p>
                    <a:p>
                      <a:pPr algn="ctr">
                        <a:lnSpc>
                          <a:spcPct val="100000"/>
                        </a:lnSpc>
                        <a:spcAft>
                          <a:spcPct val="0"/>
                        </a:spcAft>
                      </a:pPr>
                      <a:r>
                        <a:rPr lang="zh-CN" sz="2800" kern="100" smtClean="0">
                          <a:effectLst/>
                        </a:rPr>
                        <a:t>电气</a:t>
                      </a:r>
                      <a:endParaRPr lang="en-US" altLang="zh-CN" sz="2800" kern="100" smtClean="0">
                        <a:effectLst/>
                      </a:endParaRPr>
                    </a:p>
                    <a:p>
                      <a:pPr algn="ctr">
                        <a:lnSpc>
                          <a:spcPct val="100000"/>
                        </a:lnSpc>
                        <a:spcAft>
                          <a:spcPct val="0"/>
                        </a:spcAft>
                      </a:pPr>
                      <a:r>
                        <a:rPr lang="zh-CN" sz="2800" kern="100" smtClean="0">
                          <a:effectLst/>
                        </a:rPr>
                        <a:t>时代</a:t>
                      </a:r>
                      <a:endParaRPr lang="zh-CN" sz="2800" kern="100" smtClean="0">
                        <a:effectLst/>
                      </a:endParaRPr>
                    </a:p>
                  </a:txBody>
                  <a:tcPr marL="64801" marR="64801" marT="0" marB="0" anchor="ctr"/>
                </a:tc>
                <a:tc>
                  <a:txBody>
                    <a:bodyPr vert="horz" wrap="square"/>
                    <a:lstStyle/>
                    <a:p>
                      <a:pPr algn="l">
                        <a:lnSpc>
                          <a:spcPct val="100000"/>
                        </a:lnSpc>
                        <a:spcAft>
                          <a:spcPct val="0"/>
                        </a:spcAft>
                      </a:pPr>
                      <a:r>
                        <a:rPr lang="zh-CN" sz="2800" kern="100">
                          <a:effectLst/>
                        </a:rPr>
                        <a:t>欧洲列强瓜分非洲的速度加快，掀起</a:t>
                      </a:r>
                      <a:r>
                        <a:rPr lang="zh-CN" sz="2800" kern="100">
                          <a:solidFill>
                            <a:srgbClr val="FF0000"/>
                          </a:solidFill>
                          <a:effectLst/>
                        </a:rPr>
                        <a:t>瓜分非洲狂潮。</a:t>
                      </a:r>
                      <a:r>
                        <a:rPr lang="en-US" sz="2800" kern="100">
                          <a:solidFill>
                            <a:srgbClr val="FF0000"/>
                          </a:solidFill>
                          <a:effectLst/>
                        </a:rPr>
                        <a:t> </a:t>
                      </a:r>
                      <a:endParaRPr lang="en-US" sz="2800" kern="100">
                        <a:solidFill>
                          <a:srgbClr val="FF0000"/>
                        </a:solidFill>
                        <a:effectLst/>
                      </a:endParaRPr>
                    </a:p>
                  </a:txBody>
                  <a:tcPr marL="64801" marR="64801" marT="0" marB="0" anchor="ctr"/>
                </a:tc>
                <a:tc>
                  <a:txBody>
                    <a:bodyPr vert="horz" wrap="square"/>
                    <a:lstStyle/>
                    <a:p>
                      <a:pPr algn="l">
                        <a:lnSpc>
                          <a:spcPct val="100000"/>
                        </a:lnSpc>
                        <a:spcAft>
                          <a:spcPct val="0"/>
                        </a:spcAft>
                      </a:pPr>
                      <a:r>
                        <a:rPr lang="zh-CN" sz="2800" kern="100">
                          <a:effectLst/>
                        </a:rPr>
                        <a:t>①英法德各自制定侵略非洲的计划；</a:t>
                      </a:r>
                      <a:endParaRPr lang="zh-CN" sz="2800" kern="100">
                        <a:effectLst/>
                      </a:endParaRPr>
                    </a:p>
                    <a:p>
                      <a:pPr algn="l">
                        <a:lnSpc>
                          <a:spcPct val="100000"/>
                        </a:lnSpc>
                        <a:spcAft>
                          <a:spcPct val="0"/>
                        </a:spcAft>
                      </a:pPr>
                      <a:r>
                        <a:rPr lang="zh-CN" sz="2800" kern="100">
                          <a:effectLst/>
                        </a:rPr>
                        <a:t>②</a:t>
                      </a:r>
                      <a:r>
                        <a:rPr lang="en-US" sz="2800" kern="100">
                          <a:effectLst/>
                        </a:rPr>
                        <a:t>1884</a:t>
                      </a:r>
                      <a:r>
                        <a:rPr lang="zh-CN" sz="2800" kern="100">
                          <a:effectLst/>
                        </a:rPr>
                        <a:t>年，欧洲列强召开</a:t>
                      </a:r>
                      <a:r>
                        <a:rPr lang="zh-CN" sz="2800" kern="100">
                          <a:solidFill>
                            <a:srgbClr val="FF0000"/>
                          </a:solidFill>
                          <a:effectLst/>
                        </a:rPr>
                        <a:t>柏林会议</a:t>
                      </a:r>
                      <a:r>
                        <a:rPr lang="zh-CN" sz="2800" kern="100">
                          <a:effectLst/>
                        </a:rPr>
                        <a:t>；</a:t>
                      </a:r>
                      <a:r>
                        <a:rPr lang="en-US" sz="2800" kern="100">
                          <a:effectLst/>
                        </a:rPr>
                        <a:t>   </a:t>
                      </a:r>
                      <a:endParaRPr lang="en-US" sz="2800" kern="100">
                        <a:effectLst/>
                      </a:endParaRPr>
                    </a:p>
                    <a:p>
                      <a:pPr algn="l">
                        <a:lnSpc>
                          <a:spcPct val="100000"/>
                        </a:lnSpc>
                        <a:spcAft>
                          <a:spcPct val="0"/>
                        </a:spcAft>
                      </a:pPr>
                      <a:r>
                        <a:rPr lang="zh-CN" sz="2800" kern="100">
                          <a:effectLst/>
                        </a:rPr>
                        <a:t>③</a:t>
                      </a:r>
                      <a:r>
                        <a:rPr lang="en-US" sz="2800" kern="100">
                          <a:effectLst/>
                        </a:rPr>
                        <a:t>19</a:t>
                      </a:r>
                      <a:r>
                        <a:rPr lang="zh-CN" sz="2800" kern="100">
                          <a:effectLst/>
                        </a:rPr>
                        <a:t>世纪末</a:t>
                      </a:r>
                      <a:r>
                        <a:rPr lang="en-US" sz="2800" kern="100">
                          <a:effectLst/>
                        </a:rPr>
                        <a:t>20</a:t>
                      </a:r>
                      <a:r>
                        <a:rPr lang="zh-CN" sz="2800" kern="100">
                          <a:effectLst/>
                        </a:rPr>
                        <a:t>世纪初，欧洲殖民者侵占了几乎整个欧洲。</a:t>
                      </a:r>
                      <a:endParaRPr lang="zh-CN" sz="2800" kern="100">
                        <a:effectLst/>
                      </a:endParaRPr>
                    </a:p>
                  </a:txBody>
                  <a:tcPr marL="64801" marR="64801" marT="0" marB="0" anchor="ctr"/>
                </a:tc>
              </a:tr>
            </a:tbl>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866140" y="325755"/>
            <a:ext cx="9726295" cy="1383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FF0000"/>
                </a:solidFill>
              </a:rPr>
              <a:t>知识点运用：</a:t>
            </a:r>
            <a:endParaRPr lang="zh-CN" altLang="en-US" sz="2800">
              <a:solidFill>
                <a:srgbClr val="FF0000"/>
              </a:solidFill>
            </a:endParaRPr>
          </a:p>
          <a:p>
            <a:r>
              <a:rPr lang="en-US" altLang="zh-CN" sz="2800">
                <a:solidFill>
                  <a:srgbClr val="FF0000"/>
                </a:solidFill>
              </a:rPr>
              <a:t>1</a:t>
            </a:r>
            <a:r>
              <a:rPr lang="zh-CN" altLang="en-US" sz="2800">
                <a:solidFill>
                  <a:srgbClr val="FF0000"/>
                </a:solidFill>
              </a:rPr>
              <a:t>、课本</a:t>
            </a:r>
            <a:r>
              <a:rPr lang="en-US" altLang="zh-CN" sz="2800">
                <a:solidFill>
                  <a:srgbClr val="FF0000"/>
                </a:solidFill>
              </a:rPr>
              <a:t>P69</a:t>
            </a:r>
            <a:r>
              <a:rPr lang="zh-CN" altLang="en-US" sz="2800">
                <a:solidFill>
                  <a:srgbClr val="FF0000"/>
                </a:solidFill>
              </a:rPr>
              <a:t>地图、</a:t>
            </a:r>
            <a:r>
              <a:rPr lang="en-US" altLang="zh-CN" sz="2800">
                <a:solidFill>
                  <a:srgbClr val="FF0000"/>
                </a:solidFill>
              </a:rPr>
              <a:t>P71</a:t>
            </a:r>
            <a:r>
              <a:rPr lang="zh-CN" altLang="en-US" sz="2800">
                <a:solidFill>
                  <a:srgbClr val="FF0000"/>
                </a:solidFill>
              </a:rPr>
              <a:t>地图、</a:t>
            </a:r>
            <a:r>
              <a:rPr lang="en-US" altLang="zh-CN" sz="2800">
                <a:solidFill>
                  <a:srgbClr val="FF0000"/>
                </a:solidFill>
              </a:rPr>
              <a:t>P73</a:t>
            </a:r>
            <a:r>
              <a:rPr lang="zh-CN" altLang="en-US" sz="2800">
                <a:solidFill>
                  <a:srgbClr val="FF0000"/>
                </a:solidFill>
              </a:rPr>
              <a:t>地图分别反映什么信息？</a:t>
            </a:r>
            <a:endParaRPr lang="zh-CN" altLang="en-US" sz="2800">
              <a:solidFill>
                <a:srgbClr val="FF0000"/>
              </a:solidFill>
            </a:endParaRPr>
          </a:p>
          <a:p>
            <a:r>
              <a:rPr lang="en-US" altLang="zh-CN" sz="2800">
                <a:solidFill>
                  <a:srgbClr val="FF0000"/>
                </a:solidFill>
              </a:rPr>
              <a:t>2</a:t>
            </a:r>
            <a:r>
              <a:rPr lang="zh-CN" altLang="en-US" sz="2800">
                <a:solidFill>
                  <a:srgbClr val="FF0000"/>
                </a:solidFill>
              </a:rPr>
              <a:t>、课本</a:t>
            </a:r>
            <a:r>
              <a:rPr lang="en-US" altLang="zh-CN" sz="2800">
                <a:solidFill>
                  <a:srgbClr val="FF0000"/>
                </a:solidFill>
              </a:rPr>
              <a:t>P70</a:t>
            </a:r>
            <a:r>
              <a:rPr lang="zh-CN" altLang="en-US" sz="2800">
                <a:solidFill>
                  <a:srgbClr val="FF0000"/>
                </a:solidFill>
              </a:rPr>
              <a:t>学思之窗，思考殖民者的掠夺产生怎样的影响？</a:t>
            </a:r>
            <a:endParaRPr lang="zh-CN" altLang="en-US" sz="2800">
              <a:solidFill>
                <a:srgbClr val="FF0000"/>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 name="文本框 4"/>
          <p:cNvSpPr txBox="1"/>
          <p:nvPr>
            <p:custDataLst>
              <p:tags r:id="rId3"/>
            </p:custDataLst>
          </p:nvPr>
        </p:nvSpPr>
        <p:spPr>
          <a:xfrm>
            <a:off x="444500" y="52705"/>
            <a:ext cx="11431270" cy="318389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nSpc>
                <a:spcPct val="120000"/>
              </a:lnSpc>
              <a:spcBef>
                <a:spcPts val="600"/>
              </a:spcBef>
              <a:spcAft>
                <a:spcPct val="0"/>
              </a:spcAft>
              <a:buNone/>
            </a:pPr>
            <a:r>
              <a:rPr lang="zh-CN" altLang="en-US" sz="2400" b="1">
                <a:solidFill>
                  <a:srgbClr val="FF0000"/>
                </a:solidFill>
                <a:latin typeface="+mn-ea"/>
                <a:sym typeface="+mn-ea"/>
              </a:rPr>
              <a:t>世界殖民体系形成的影响</a:t>
            </a:r>
            <a:endParaRPr lang="zh-CN" altLang="en-US" sz="2400" b="1">
              <a:solidFill>
                <a:srgbClr val="FF0000"/>
              </a:solidFill>
              <a:latin typeface="+mn-ea"/>
            </a:endParaRPr>
          </a:p>
          <a:p>
            <a:pPr indent="0">
              <a:lnSpc>
                <a:spcPct val="120000"/>
              </a:lnSpc>
              <a:spcBef>
                <a:spcPts val="600"/>
              </a:spcBef>
              <a:spcAft>
                <a:spcPct val="0"/>
              </a:spcAft>
              <a:buNone/>
            </a:pPr>
            <a:r>
              <a:rPr lang="en-US" altLang="zh-CN" sz="2400" b="1" smtClean="0">
                <a:solidFill>
                  <a:srgbClr val="000000"/>
                </a:solidFill>
                <a:latin typeface="+mn-ea"/>
                <a:cs typeface="黑体" panose="02010609060101010101" charset="-122"/>
                <a:sym typeface="+mn-ea"/>
              </a:rPr>
              <a:t>(</a:t>
            </a:r>
            <a:r>
              <a:rPr lang="en-US" altLang="zh-CN" sz="2400" b="1">
                <a:solidFill>
                  <a:srgbClr val="000000"/>
                </a:solidFill>
                <a:latin typeface="+mn-ea"/>
                <a:cs typeface="黑体" panose="02010609060101010101" charset="-122"/>
                <a:sym typeface="+mn-ea"/>
              </a:rPr>
              <a:t>1)</a:t>
            </a:r>
            <a:r>
              <a:rPr lang="zh-CN" altLang="en-US" sz="2400" b="1">
                <a:solidFill>
                  <a:srgbClr val="0E13D8"/>
                </a:solidFill>
                <a:latin typeface="+mn-ea"/>
                <a:cs typeface="黑体" panose="02010609060101010101" charset="-122"/>
                <a:sym typeface="+mn-ea"/>
              </a:rPr>
              <a:t>对世界</a:t>
            </a:r>
            <a:r>
              <a:rPr lang="zh-CN" altLang="en-US" sz="2400" b="1" smtClean="0">
                <a:solidFill>
                  <a:srgbClr val="000000"/>
                </a:solidFill>
                <a:latin typeface="+mn-ea"/>
                <a:cs typeface="黑体" panose="02010609060101010101" charset="-122"/>
                <a:sym typeface="+mn-ea"/>
              </a:rPr>
              <a:t>：</a:t>
            </a:r>
            <a:endParaRPr lang="en-US" altLang="zh-CN" sz="2400" b="1" smtClean="0">
              <a:solidFill>
                <a:srgbClr val="000000"/>
              </a:solidFill>
              <a:latin typeface="+mn-ea"/>
              <a:cs typeface="黑体" panose="02010609060101010101" charset="-122"/>
              <a:sym typeface="+mn-ea"/>
            </a:endParaRPr>
          </a:p>
          <a:p>
            <a:pPr indent="0">
              <a:lnSpc>
                <a:spcPct val="120000"/>
              </a:lnSpc>
              <a:spcBef>
                <a:spcPts val="600"/>
              </a:spcBef>
              <a:spcAft>
                <a:spcPct val="0"/>
              </a:spcAft>
              <a:buNone/>
            </a:pPr>
            <a:r>
              <a:rPr lang="zh-CN" altLang="en-US" sz="2400" b="1" smtClean="0">
                <a:solidFill>
                  <a:srgbClr val="FF0000"/>
                </a:solidFill>
                <a:latin typeface="+mn-ea"/>
                <a:cs typeface="黑体" panose="02010609060101010101" charset="-122"/>
                <a:sym typeface="+mn-ea"/>
              </a:rPr>
              <a:t>世</a:t>
            </a:r>
            <a:r>
              <a:rPr lang="zh-CN" altLang="en-US" sz="2400" b="1">
                <a:solidFill>
                  <a:srgbClr val="FF0000"/>
                </a:solidFill>
                <a:latin typeface="+mn-ea"/>
                <a:cs typeface="黑体" panose="02010609060101010101" charset="-122"/>
                <a:sym typeface="+mn-ea"/>
              </a:rPr>
              <a:t>界上几乎所有国家和地区</a:t>
            </a:r>
            <a:r>
              <a:rPr lang="zh-CN" altLang="en-US" sz="2400" b="1" smtClean="0">
                <a:solidFill>
                  <a:srgbClr val="FF0000"/>
                </a:solidFill>
                <a:latin typeface="+mn-ea"/>
                <a:cs typeface="黑体" panose="02010609060101010101" charset="-122"/>
                <a:sym typeface="+mn-ea"/>
              </a:rPr>
              <a:t>都被</a:t>
            </a:r>
            <a:r>
              <a:rPr lang="zh-CN" altLang="en-US" sz="2400" b="1">
                <a:solidFill>
                  <a:srgbClr val="FF0000"/>
                </a:solidFill>
                <a:latin typeface="+mn-ea"/>
                <a:cs typeface="黑体" panose="02010609060101010101" charset="-122"/>
                <a:sym typeface="+mn-ea"/>
              </a:rPr>
              <a:t>卷入资本主义世界市场当中，世界越</a:t>
            </a:r>
            <a:r>
              <a:rPr lang="zh-CN" altLang="en-US" sz="2400" b="1" smtClean="0">
                <a:solidFill>
                  <a:srgbClr val="FF0000"/>
                </a:solidFill>
                <a:latin typeface="+mn-ea"/>
                <a:cs typeface="黑体" panose="02010609060101010101" charset="-122"/>
                <a:sym typeface="+mn-ea"/>
              </a:rPr>
              <a:t>来越</a:t>
            </a:r>
            <a:r>
              <a:rPr lang="zh-CN" altLang="en-US" sz="2400" b="1">
                <a:solidFill>
                  <a:srgbClr val="FF0000"/>
                </a:solidFill>
                <a:latin typeface="+mn-ea"/>
                <a:cs typeface="黑体" panose="02010609060101010101" charset="-122"/>
                <a:sym typeface="+mn-ea"/>
              </a:rPr>
              <a:t>紧密地连为一体</a:t>
            </a:r>
            <a:r>
              <a:rPr lang="zh-CN" altLang="en-US" sz="2400" b="1" smtClean="0">
                <a:solidFill>
                  <a:srgbClr val="FF0000"/>
                </a:solidFill>
                <a:latin typeface="+mn-ea"/>
                <a:cs typeface="黑体" panose="02010609060101010101" charset="-122"/>
                <a:sym typeface="+mn-ea"/>
              </a:rPr>
              <a:t>；</a:t>
            </a:r>
            <a:endParaRPr lang="en-US" altLang="zh-CN" sz="2400" b="1" smtClean="0">
              <a:solidFill>
                <a:srgbClr val="FF0000"/>
              </a:solidFill>
              <a:latin typeface="+mn-ea"/>
              <a:cs typeface="黑体" panose="02010609060101010101" charset="-122"/>
              <a:sym typeface="+mn-ea"/>
            </a:endParaRPr>
          </a:p>
          <a:p>
            <a:pPr indent="0">
              <a:lnSpc>
                <a:spcPct val="120000"/>
              </a:lnSpc>
              <a:spcBef>
                <a:spcPts val="600"/>
              </a:spcBef>
              <a:spcAft>
                <a:spcPct val="0"/>
              </a:spcAft>
              <a:buNone/>
            </a:pPr>
            <a:r>
              <a:rPr lang="zh-CN" altLang="en-US" sz="2400" b="1">
                <a:latin typeface="微软雅黑" panose="020b0503020204020204" charset="-122"/>
                <a:ea typeface="微软雅黑"/>
                <a:cs typeface="微软雅黑" panose="020b0503020204020204" charset="-122"/>
                <a:sym typeface="+mn-ea"/>
              </a:rPr>
              <a:t>形成了人类历史上由少数资本主义国家奴役和控制世界上绝大部分土地和人口的极不合理的状态。</a:t>
            </a:r>
            <a:r>
              <a:rPr lang="zh-CN" altLang="en-US" sz="2400" b="1">
                <a:solidFill>
                  <a:srgbClr val="FF0000"/>
                </a:solidFill>
                <a:sym typeface="+mn-ea"/>
              </a:rPr>
              <a:t>形成了以欧洲为中心、东方从属于西方的世界格局</a:t>
            </a:r>
            <a:r>
              <a:rPr lang="zh-CN" altLang="en-US" sz="2400" b="1">
                <a:sym typeface="+mn-ea"/>
              </a:rPr>
              <a:t>；</a:t>
            </a:r>
            <a:endParaRPr lang="zh-CN" altLang="en-US" sz="2400" b="1">
              <a:sym typeface="+mn-ea"/>
            </a:endParaRPr>
          </a:p>
          <a:p>
            <a:pPr indent="0">
              <a:lnSpc>
                <a:spcPct val="120000"/>
              </a:lnSpc>
              <a:spcBef>
                <a:spcPts val="600"/>
              </a:spcBef>
              <a:spcAft>
                <a:spcPct val="0"/>
              </a:spcAft>
              <a:buNone/>
            </a:pPr>
            <a:endParaRPr lang="zh-CN" altLang="en-US" sz="2400" b="1">
              <a:solidFill>
                <a:srgbClr val="FF0000"/>
              </a:solidFill>
              <a:latin typeface="黑体" panose="02010609060101010101" charset="-122"/>
              <a:ea typeface="黑体" panose="02010609060101010101" charset="-122"/>
              <a:cs typeface="黑体" panose="02010609060101010101" charset="-122"/>
              <a:sym typeface="+mn-ea"/>
            </a:endParaRPr>
          </a:p>
        </p:txBody>
      </p:sp>
      <p:sp>
        <p:nvSpPr>
          <p:cNvPr id="2" name="文本框 1"/>
          <p:cNvSpPr txBox="1"/>
          <p:nvPr>
            <p:custDataLst>
              <p:tags r:id="rId4"/>
            </p:custDataLst>
          </p:nvPr>
        </p:nvSpPr>
        <p:spPr>
          <a:xfrm>
            <a:off x="444500" y="3916680"/>
            <a:ext cx="11109960" cy="238379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nSpc>
                <a:spcPct val="120000"/>
              </a:lnSpc>
              <a:spcBef>
                <a:spcPts val="600"/>
              </a:spcBef>
              <a:spcAft>
                <a:spcPct val="0"/>
              </a:spcAft>
              <a:buNone/>
            </a:pPr>
            <a:r>
              <a:rPr lang="en-US" altLang="zh-CN" sz="2400" b="1" smtClean="0">
                <a:solidFill>
                  <a:srgbClr val="000000"/>
                </a:solidFill>
                <a:latin typeface="微软雅黑" panose="020b0503020204020204" charset="-122"/>
                <a:ea typeface="微软雅黑"/>
                <a:cs typeface="微软雅黑" panose="020b0503020204020204" charset="-122"/>
                <a:sym typeface="+mn-ea"/>
              </a:rPr>
              <a:t>(2)</a:t>
            </a:r>
            <a:r>
              <a:rPr lang="zh-CN" altLang="en-US" sz="2400" b="1">
                <a:solidFill>
                  <a:srgbClr val="0E13D8"/>
                </a:solidFill>
                <a:latin typeface="微软雅黑" panose="020b0503020204020204" charset="-122"/>
                <a:ea typeface="微软雅黑"/>
                <a:cs typeface="微软雅黑" panose="020b0503020204020204" charset="-122"/>
                <a:sym typeface="+mn-ea"/>
              </a:rPr>
              <a:t>对殖民者</a:t>
            </a:r>
            <a:r>
              <a:rPr lang="zh-CN" altLang="en-US" sz="2400" b="1" smtClean="0">
                <a:solidFill>
                  <a:srgbClr val="000000"/>
                </a:solidFill>
                <a:latin typeface="微软雅黑" panose="020b0503020204020204" charset="-122"/>
                <a:ea typeface="微软雅黑"/>
                <a:cs typeface="微软雅黑" panose="020b0503020204020204" charset="-122"/>
                <a:sym typeface="+mn-ea"/>
              </a:rPr>
              <a:t>：加速了资本化原始积累，</a:t>
            </a:r>
            <a:r>
              <a:rPr lang="zh-CN" altLang="en-US" sz="2400" b="1" smtClean="0">
                <a:solidFill>
                  <a:srgbClr val="FF0000"/>
                </a:solidFill>
                <a:latin typeface="微软雅黑" panose="020b0503020204020204" charset="-122"/>
                <a:ea typeface="微软雅黑"/>
                <a:cs typeface="微软雅黑" panose="020b0503020204020204" charset="-122"/>
                <a:sym typeface="+mn-ea"/>
              </a:rPr>
              <a:t>促进资本主义经济发展，帝</a:t>
            </a:r>
            <a:r>
              <a:rPr lang="zh-CN" altLang="en-US" sz="2400" b="1">
                <a:solidFill>
                  <a:srgbClr val="FF0000"/>
                </a:solidFill>
                <a:latin typeface="微软雅黑" panose="020b0503020204020204" charset="-122"/>
                <a:ea typeface="微软雅黑"/>
                <a:cs typeface="微软雅黑" panose="020b0503020204020204" charset="-122"/>
                <a:sym typeface="+mn-ea"/>
              </a:rPr>
              <a:t>国主义之间扩张与争</a:t>
            </a:r>
            <a:r>
              <a:rPr lang="zh-CN" altLang="en-US" sz="2400" b="1" smtClean="0">
                <a:solidFill>
                  <a:srgbClr val="FF0000"/>
                </a:solidFill>
                <a:latin typeface="微软雅黑" panose="020b0503020204020204" charset="-122"/>
                <a:ea typeface="微软雅黑"/>
                <a:cs typeface="微软雅黑" panose="020b0503020204020204" charset="-122"/>
                <a:sym typeface="+mn-ea"/>
              </a:rPr>
              <a:t>夺的</a:t>
            </a:r>
            <a:r>
              <a:rPr lang="zh-CN" altLang="en-US" sz="2400" b="1">
                <a:solidFill>
                  <a:srgbClr val="FF0000"/>
                </a:solidFill>
                <a:latin typeface="微软雅黑" panose="020b0503020204020204" charset="-122"/>
                <a:ea typeface="微软雅黑"/>
                <a:cs typeface="微软雅黑" panose="020b0503020204020204" charset="-122"/>
                <a:sym typeface="+mn-ea"/>
              </a:rPr>
              <a:t>加剧</a:t>
            </a:r>
            <a:r>
              <a:rPr lang="zh-CN" altLang="en-US" sz="2400" b="1" smtClean="0">
                <a:solidFill>
                  <a:srgbClr val="FF0000"/>
                </a:solidFill>
                <a:latin typeface="微软雅黑" panose="020b0503020204020204" charset="-122"/>
                <a:ea typeface="微软雅黑"/>
                <a:cs typeface="微软雅黑" panose="020b0503020204020204" charset="-122"/>
                <a:sym typeface="+mn-ea"/>
              </a:rPr>
              <a:t>，</a:t>
            </a:r>
            <a:r>
              <a:rPr lang="zh-CN" altLang="en-US" sz="2400" b="1">
                <a:solidFill>
                  <a:srgbClr val="FF0000"/>
                </a:solidFill>
                <a:latin typeface="黑体" panose="02010609060101010101" charset="-122"/>
                <a:ea typeface="黑体" panose="02010609060101010101" charset="-122"/>
                <a:sym typeface="+mn-ea"/>
              </a:rPr>
              <a:t>为世界和平埋下隐患</a:t>
            </a:r>
            <a:endParaRPr lang="en-US" altLang="zh-CN" sz="2400" b="1" smtClean="0">
              <a:solidFill>
                <a:srgbClr val="FF0000"/>
              </a:solidFill>
              <a:latin typeface="微软雅黑" panose="020b0503020204020204" charset="-122"/>
              <a:ea typeface="微软雅黑"/>
              <a:cs typeface="微软雅黑" panose="020b0503020204020204" charset="-122"/>
              <a:sym typeface="+mn-ea"/>
            </a:endParaRPr>
          </a:p>
          <a:p>
            <a:pPr indent="0">
              <a:lnSpc>
                <a:spcPct val="120000"/>
              </a:lnSpc>
              <a:spcBef>
                <a:spcPts val="600"/>
              </a:spcBef>
              <a:spcAft>
                <a:spcPct val="0"/>
              </a:spcAft>
              <a:buNone/>
            </a:pPr>
            <a:r>
              <a:rPr lang="en-US" altLang="zh-CN" sz="2400" b="1" smtClean="0">
                <a:solidFill>
                  <a:srgbClr val="000000"/>
                </a:solidFill>
                <a:latin typeface="微软雅黑" panose="020b0503020204020204" charset="-122"/>
                <a:ea typeface="微软雅黑"/>
                <a:cs typeface="微软雅黑" panose="020b0503020204020204" charset="-122"/>
                <a:sym typeface="+mn-ea"/>
              </a:rPr>
              <a:t>(3)</a:t>
            </a:r>
            <a:r>
              <a:rPr lang="zh-CN" altLang="en-US" sz="2400" b="1">
                <a:solidFill>
                  <a:srgbClr val="0E13D8"/>
                </a:solidFill>
                <a:latin typeface="微软雅黑" panose="020b0503020204020204" charset="-122"/>
                <a:ea typeface="微软雅黑"/>
                <a:cs typeface="微软雅黑" panose="020b0503020204020204" charset="-122"/>
                <a:sym typeface="+mn-ea"/>
              </a:rPr>
              <a:t>对殖民地半殖民地</a:t>
            </a:r>
            <a:r>
              <a:rPr lang="en-US" altLang="zh-CN" sz="2400" b="1">
                <a:solidFill>
                  <a:srgbClr val="000000"/>
                </a:solidFill>
                <a:latin typeface="微软雅黑" panose="020b0503020204020204" charset="-122"/>
                <a:ea typeface="微软雅黑"/>
                <a:cs typeface="微软雅黑" panose="020b0503020204020204" charset="-122"/>
                <a:sym typeface="+mn-ea"/>
              </a:rPr>
              <a:t>:</a:t>
            </a:r>
            <a:r>
              <a:rPr lang="zh-CN" altLang="en-US" sz="2400" b="1">
                <a:solidFill>
                  <a:srgbClr val="FF0000"/>
                </a:solidFill>
                <a:latin typeface="微软雅黑" panose="020b0503020204020204" charset="-122"/>
                <a:ea typeface="微软雅黑"/>
                <a:cs typeface="微软雅黑" panose="020b0503020204020204" charset="-122"/>
                <a:sym typeface="+mn-ea"/>
              </a:rPr>
              <a:t>给殖民地半殖民地人民带来了深重的灾难；</a:t>
            </a:r>
            <a:r>
              <a:rPr lang="zh-CN" altLang="en-US" sz="2400" b="1">
                <a:solidFill>
                  <a:srgbClr val="FF0000"/>
                </a:solidFill>
                <a:latin typeface="微软雅黑" panose="020b0503020204020204" charset="-122"/>
                <a:ea typeface="微软雅黑"/>
                <a:cs typeface="黑体" panose="02010609060101010101" charset="-122"/>
                <a:sym typeface="+mn-ea"/>
              </a:rPr>
              <a:t>但客观上传播了先进的生产方式和思想观念；</a:t>
            </a:r>
            <a:r>
              <a:rPr lang="zh-CN" altLang="en-US" sz="2400" b="1">
                <a:solidFill>
                  <a:srgbClr val="FF0000"/>
                </a:solidFill>
                <a:latin typeface="微软雅黑" panose="020b0503020204020204" charset="-122"/>
                <a:ea typeface="微软雅黑"/>
                <a:cs typeface="微软雅黑" panose="020b0503020204020204" charset="-122"/>
                <a:sym typeface="+mn-ea"/>
              </a:rPr>
              <a:t>被压迫人民的反抗斗争不断高涨</a:t>
            </a:r>
            <a:r>
              <a:rPr lang="zh-CN" altLang="en-US" sz="2400" b="1">
                <a:latin typeface="微软雅黑" panose="020b0503020204020204" charset="-122"/>
                <a:ea typeface="微软雅黑"/>
                <a:cs typeface="微软雅黑" panose="020b0503020204020204" charset="-122"/>
                <a:sym typeface="+mn-ea"/>
              </a:rPr>
              <a:t>（</a:t>
            </a:r>
            <a:r>
              <a:rPr lang="zh-CN" altLang="en-US" sz="2400" b="1">
                <a:solidFill>
                  <a:srgbClr val="FF0000"/>
                </a:solidFill>
                <a:latin typeface="微软雅黑" panose="020b0503020204020204" charset="-122"/>
                <a:ea typeface="微软雅黑"/>
                <a:cs typeface="微软雅黑" panose="020b0503020204020204" charset="-122"/>
                <a:sym typeface="+mn-ea"/>
              </a:rPr>
              <a:t>亚非拉民族解放运动</a:t>
            </a:r>
            <a:r>
              <a:rPr lang="zh-CN" altLang="en-US" sz="2400" b="1">
                <a:latin typeface="微软雅黑" panose="020b0503020204020204" charset="-122"/>
                <a:ea typeface="微软雅黑"/>
                <a:cs typeface="微软雅黑" panose="020b0503020204020204" charset="-122"/>
                <a:sym typeface="+mn-ea"/>
              </a:rPr>
              <a:t>）</a:t>
            </a:r>
            <a:endParaRPr lang="zh-CN" altLang="en-US" sz="2400" b="1">
              <a:solidFill>
                <a:srgbClr val="002060"/>
              </a:solidFill>
              <a:latin typeface="微软雅黑" panose="020b0503020204020204" charset="-122"/>
              <a:ea typeface="微软雅黑"/>
              <a:cs typeface="微软雅黑" panose="020b0503020204020204" charset="-122"/>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3" name="图片 2"/>
          <p:cNvPicPr>
            <a:picLocks noChangeAspect="1"/>
          </p:cNvPicPr>
          <p:nvPr>
            <p:custDataLst>
              <p:tags r:id="rId4"/>
            </p:custDataLst>
          </p:nvPr>
        </p:nvPicPr>
        <p:blipFill>
          <a:blip r:embed="rId3"/>
          <a:stretch>
            <a:fillRect/>
          </a:stretch>
        </p:blipFill>
        <p:spPr>
          <a:xfrm>
            <a:off x="1365250" y="203200"/>
            <a:ext cx="8991600" cy="6451600"/>
          </a:xfrm>
          <a:prstGeom prst="rect">
            <a:avLst/>
          </a:prstGeom>
          <a:noFill/>
          <a:ln w="9525">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4" name="内容占位符 3"/>
          <p:cNvGraphicFramePr>
            <a:graphicFrameLocks noGrp="1"/>
          </p:cNvGraphicFramePr>
          <p:nvPr>
            <p:ph idx="1"/>
            <p:custDataLst>
              <p:tags r:id="rId3"/>
            </p:custDataLst>
          </p:nvPr>
        </p:nvGraphicFramePr>
        <p:xfrm>
          <a:off x="12700" y="1255365"/>
          <a:ext cx="10874541" cy="4924425"/>
        </p:xfrm>
        <a:graphic>
          <a:graphicData uri="http://schemas.openxmlformats.org/drawingml/2006/table">
            <a:tbl>
              <a:tblPr firstRow="1" bandRow="1">
                <a:tableStyleId>{D7AC3CCA-C797-4891-BE02-D94E43425B78}</a:tableStyleId>
              </a:tblPr>
              <a:tblGrid>
                <a:gridCol w="1404620"/>
                <a:gridCol w="2664460"/>
                <a:gridCol w="3451860"/>
                <a:gridCol w="3353601"/>
              </a:tblGrid>
              <a:tr h="531495">
                <a:tc>
                  <a:txBody>
                    <a:bodyPr vert="horz" wrap="square"/>
                    <a:lstStyle/>
                    <a:p>
                      <a:pPr algn="ctr">
                        <a:buNone/>
                      </a:pPr>
                      <a:endParaRPr lang="zh-CN" altLang="en-US" sz="2000" b="1">
                        <a:ln>
                          <a:solidFill>
                            <a:schemeClr val="tx1"/>
                          </a:solidFill>
                        </a:ln>
                        <a:effectLst/>
                        <a:latin typeface="微软雅黑" panose="020b0503020204020204" charset="-122"/>
                        <a:ea typeface="微软雅黑"/>
                      </a:endParaRPr>
                    </a:p>
                  </a:txBody>
                  <a:tcPr anchor="ctr">
                    <a:noFill/>
                  </a:tcPr>
                </a:tc>
                <a:tc>
                  <a:txBody>
                    <a:bodyPr vert="horz" wrap="square"/>
                    <a:lstStyle/>
                    <a:p>
                      <a:pPr algn="ctr">
                        <a:buClrTx/>
                        <a:buSzTx/>
                        <a:buFontTx/>
                        <a:buNone/>
                      </a:pPr>
                      <a:r>
                        <a:rPr lang="zh-CN" altLang="en-US" sz="2400" b="1">
                          <a:solidFill>
                            <a:schemeClr val="tx1"/>
                          </a:solidFill>
                          <a:effectLst/>
                          <a:latin typeface="微软雅黑" panose="020b0503020204020204" charset="-122"/>
                          <a:ea typeface="微软雅黑"/>
                        </a:rPr>
                        <a:t>工场手工业时期</a:t>
                      </a:r>
                      <a:endParaRPr lang="zh-CN" altLang="en-US" sz="2400" b="1" kern="1200" baseline="0">
                        <a:solidFill>
                          <a:schemeClr val="tx1"/>
                        </a:solidFill>
                        <a:effectLst/>
                        <a:latin typeface="微软雅黑" panose="020b0503020204020204" charset="-122"/>
                        <a:ea typeface="微软雅黑"/>
                      </a:endParaRPr>
                    </a:p>
                  </a:txBody>
                  <a:tcPr anchor="ctr">
                    <a:noFill/>
                  </a:tcPr>
                </a:tc>
                <a:tc>
                  <a:txBody>
                    <a:bodyPr vert="horz" wrap="square"/>
                    <a:lstStyle/>
                    <a:p>
                      <a:pPr algn="ctr">
                        <a:buNone/>
                      </a:pPr>
                      <a:r>
                        <a:rPr lang="zh-CN" altLang="en-US" sz="2400" b="1">
                          <a:solidFill>
                            <a:schemeClr val="tx1"/>
                          </a:solidFill>
                          <a:effectLst/>
                          <a:latin typeface="微软雅黑" panose="020b0503020204020204" charset="-122"/>
                          <a:ea typeface="微软雅黑"/>
                        </a:rPr>
                        <a:t>自由资本主义时期</a:t>
                      </a:r>
                      <a:endParaRPr lang="zh-CN" altLang="en-US" sz="2400" b="1" kern="1200" baseline="0">
                        <a:solidFill>
                          <a:schemeClr val="tx1"/>
                        </a:solidFill>
                        <a:effectLst/>
                        <a:latin typeface="微软雅黑" panose="020b0503020204020204" charset="-122"/>
                        <a:ea typeface="微软雅黑"/>
                      </a:endParaRPr>
                    </a:p>
                  </a:txBody>
                  <a:tcPr anchor="ctr">
                    <a:noFill/>
                  </a:tcPr>
                </a:tc>
                <a:tc>
                  <a:txBody>
                    <a:bodyPr vert="horz" wrap="square"/>
                    <a:lstStyle/>
                    <a:p>
                      <a:pPr algn="ctr">
                        <a:buNone/>
                      </a:pPr>
                      <a:r>
                        <a:rPr lang="zh-CN" altLang="en-US" sz="2400" b="1">
                          <a:solidFill>
                            <a:schemeClr val="tx1"/>
                          </a:solidFill>
                          <a:effectLst/>
                          <a:latin typeface="微软雅黑" panose="020b0503020204020204" charset="-122"/>
                          <a:ea typeface="微软雅黑"/>
                        </a:rPr>
                        <a:t>垄断资本主义时期</a:t>
                      </a:r>
                      <a:endParaRPr lang="zh-CN" altLang="en-US" sz="2400" b="1" kern="1200" baseline="0">
                        <a:solidFill>
                          <a:schemeClr val="tx1"/>
                        </a:solidFill>
                        <a:effectLst/>
                        <a:latin typeface="微软雅黑" panose="020b0503020204020204" charset="-122"/>
                        <a:ea typeface="微软雅黑"/>
                      </a:endParaRPr>
                    </a:p>
                  </a:txBody>
                  <a:tcPr anchor="ctr">
                    <a:noFill/>
                  </a:tcPr>
                </a:tc>
              </a:tr>
              <a:tr h="661211">
                <a:tc>
                  <a:txBody>
                    <a:bodyPr vert="horz" wrap="square"/>
                    <a:lstStyle/>
                    <a:p>
                      <a:pPr algn="ctr">
                        <a:buNone/>
                      </a:pPr>
                      <a:r>
                        <a:rPr lang="zh-CN" altLang="en-US" sz="2400" b="1">
                          <a:solidFill>
                            <a:schemeClr val="tx1"/>
                          </a:solidFill>
                          <a:effectLst/>
                          <a:latin typeface="微软雅黑" panose="020b0503020204020204" charset="-122"/>
                          <a:ea typeface="微软雅黑"/>
                        </a:rPr>
                        <a:t>时间段</a:t>
                      </a:r>
                      <a:endParaRPr lang="zh-CN" altLang="en-US" sz="2400" b="1" kern="1200" baseline="0">
                        <a:solidFill>
                          <a:schemeClr val="tx1"/>
                        </a:solidFill>
                        <a:effectLst/>
                        <a:latin typeface="微软雅黑" panose="020b0503020204020204" charset="-122"/>
                        <a:ea typeface="微软雅黑"/>
                      </a:endParaRPr>
                    </a:p>
                  </a:txBody>
                  <a:tcPr anchor="ctr">
                    <a:noFill/>
                  </a:tcPr>
                </a:tc>
                <a:tc>
                  <a:txBody>
                    <a:bodyPr vert="horz" wrap="square"/>
                    <a:lstStyle/>
                    <a:p>
                      <a:pPr algn="ctr">
                        <a:buClrTx/>
                        <a:buSzTx/>
                        <a:buFontTx/>
                        <a:buNone/>
                      </a:pPr>
                      <a:r>
                        <a:rPr lang="zh-CN" altLang="en-US" sz="2400" b="1">
                          <a:solidFill>
                            <a:schemeClr val="tx1"/>
                          </a:solidFill>
                          <a:effectLst/>
                          <a:latin typeface="微软雅黑" panose="020b0503020204020204" charset="-122"/>
                          <a:ea typeface="微软雅黑"/>
                        </a:rPr>
                        <a:t>15-18世纪中期</a:t>
                      </a:r>
                      <a:endParaRPr lang="zh-CN" altLang="en-US" sz="2400" b="1">
                        <a:solidFill>
                          <a:schemeClr val="tx1"/>
                        </a:solidFill>
                        <a:effectLst/>
                        <a:latin typeface="微软雅黑" panose="020b0503020204020204" charset="-122"/>
                        <a:ea typeface="微软雅黑"/>
                      </a:endParaRPr>
                    </a:p>
                  </a:txBody>
                  <a:tcPr anchor="ctr">
                    <a:noFill/>
                  </a:tcPr>
                </a:tc>
                <a:tc>
                  <a:txBody>
                    <a:bodyPr vert="horz" wrap="square"/>
                    <a:lstStyle/>
                    <a:p>
                      <a:pPr>
                        <a:buNone/>
                      </a:pPr>
                      <a:endParaRPr lang="zh-CN" altLang="en-US" sz="2400" b="1">
                        <a:solidFill>
                          <a:schemeClr val="tx1"/>
                        </a:solidFill>
                        <a:effectLst/>
                        <a:latin typeface="微软雅黑" panose="020b0503020204020204" charset="-122"/>
                        <a:ea typeface="微软雅黑"/>
                      </a:endParaRPr>
                    </a:p>
                  </a:txBody>
                  <a:tcPr anchor="ctr">
                    <a:noFill/>
                  </a:tcPr>
                </a:tc>
                <a:tc>
                  <a:txBody>
                    <a:bodyPr vert="horz" wrap="square"/>
                    <a:lstStyle/>
                    <a:p>
                      <a:pPr>
                        <a:buNone/>
                      </a:pPr>
                      <a:endParaRPr lang="zh-CN" altLang="en-US" sz="2400" b="1">
                        <a:solidFill>
                          <a:schemeClr val="tx1"/>
                        </a:solidFill>
                        <a:effectLst/>
                        <a:latin typeface="微软雅黑" panose="020b0503020204020204" charset="-122"/>
                        <a:ea typeface="微软雅黑"/>
                      </a:endParaRPr>
                    </a:p>
                  </a:txBody>
                  <a:tcPr anchor="ctr">
                    <a:noFill/>
                  </a:tcPr>
                </a:tc>
              </a:tr>
              <a:tr h="785211">
                <a:tc>
                  <a:txBody>
                    <a:bodyPr vert="horz" wrap="square"/>
                    <a:lstStyle/>
                    <a:p>
                      <a:pPr algn="ctr">
                        <a:buNone/>
                      </a:pPr>
                      <a:r>
                        <a:rPr lang="zh-CN" altLang="en-US" sz="2400" b="1">
                          <a:solidFill>
                            <a:schemeClr val="tx1"/>
                          </a:solidFill>
                          <a:effectLst/>
                          <a:latin typeface="微软雅黑" panose="020b0503020204020204" charset="-122"/>
                          <a:ea typeface="微软雅黑"/>
                        </a:rPr>
                        <a:t>相关事件</a:t>
                      </a:r>
                      <a:endParaRPr lang="zh-CN" altLang="en-US" sz="2400" b="1" kern="1200" baseline="0">
                        <a:solidFill>
                          <a:schemeClr val="tx1"/>
                        </a:solidFill>
                        <a:effectLst/>
                        <a:latin typeface="微软雅黑" panose="020b0503020204020204" charset="-122"/>
                        <a:ea typeface="微软雅黑"/>
                      </a:endParaRPr>
                    </a:p>
                  </a:txBody>
                  <a:tcPr anchor="ctr">
                    <a:noFill/>
                  </a:tcPr>
                </a:tc>
                <a:tc>
                  <a:txBody>
                    <a:bodyPr vert="horz" wrap="square"/>
                    <a:lstStyle/>
                    <a:p>
                      <a:pPr algn="ctr">
                        <a:buClrTx/>
                        <a:buSzTx/>
                        <a:buFontTx/>
                        <a:buNone/>
                      </a:pPr>
                      <a:r>
                        <a:rPr lang="zh-CN" altLang="en-US" sz="2400" b="1">
                          <a:solidFill>
                            <a:schemeClr val="tx1"/>
                          </a:solidFill>
                          <a:effectLst/>
                          <a:latin typeface="微软雅黑" panose="020b0503020204020204" charset="-122"/>
                          <a:ea typeface="微软雅黑"/>
                        </a:rPr>
                        <a:t>新航路开辟、早期殖民扩张</a:t>
                      </a:r>
                      <a:endParaRPr lang="zh-CN" altLang="en-US" sz="2400" b="1">
                        <a:solidFill>
                          <a:schemeClr val="tx1"/>
                        </a:solidFill>
                        <a:effectLst/>
                        <a:latin typeface="微软雅黑" panose="020b0503020204020204" charset="-122"/>
                        <a:ea typeface="微软雅黑"/>
                      </a:endParaRPr>
                    </a:p>
                  </a:txBody>
                  <a:tcPr anchor="ctr">
                    <a:noFill/>
                  </a:tcPr>
                </a:tc>
                <a:tc>
                  <a:txBody>
                    <a:bodyPr vert="horz" wrap="square"/>
                    <a:lstStyle/>
                    <a:p>
                      <a:pPr>
                        <a:buNone/>
                      </a:pPr>
                      <a:endParaRPr lang="zh-CN" altLang="en-US" sz="2400" b="1">
                        <a:ln>
                          <a:solidFill>
                            <a:schemeClr val="tx1"/>
                          </a:solidFill>
                        </a:ln>
                        <a:effectLst/>
                        <a:latin typeface="微软雅黑" panose="020b0503020204020204" charset="-122"/>
                        <a:ea typeface="微软雅黑"/>
                      </a:endParaRPr>
                    </a:p>
                  </a:txBody>
                  <a:tcPr anchor="ctr">
                    <a:noFill/>
                  </a:tcPr>
                </a:tc>
                <a:tc>
                  <a:txBody>
                    <a:bodyPr vert="horz" wrap="square"/>
                    <a:lstStyle/>
                    <a:p>
                      <a:pPr>
                        <a:buNone/>
                      </a:pPr>
                      <a:endParaRPr lang="zh-CN" sz="2400" b="1">
                        <a:ln>
                          <a:solidFill>
                            <a:schemeClr val="tx1"/>
                          </a:solidFill>
                        </a:ln>
                        <a:effectLst/>
                        <a:latin typeface="微软雅黑" panose="020b0503020204020204" charset="-122"/>
                        <a:ea typeface="微软雅黑"/>
                      </a:endParaRPr>
                    </a:p>
                  </a:txBody>
                  <a:tcPr anchor="ctr">
                    <a:noFill/>
                  </a:tcPr>
                </a:tc>
              </a:tr>
              <a:tr h="436363">
                <a:tc>
                  <a:txBody>
                    <a:bodyPr vert="horz" wrap="square"/>
                    <a:lstStyle/>
                    <a:p>
                      <a:pPr algn="ctr" defTabSz="914400">
                        <a:buClrTx/>
                        <a:buSzTx/>
                        <a:buFontTx/>
                      </a:pPr>
                      <a:r>
                        <a:rPr lang="zh-CN" altLang="en-US" sz="2400" b="1">
                          <a:solidFill>
                            <a:schemeClr val="tx1"/>
                          </a:solidFill>
                          <a:effectLst/>
                          <a:latin typeface="微软雅黑" panose="020b0503020204020204" charset="-122"/>
                          <a:ea typeface="微软雅黑"/>
                        </a:rPr>
                        <a:t>发展要求</a:t>
                      </a:r>
                      <a:endParaRPr lang="zh-CN" altLang="en-US" sz="2400" b="1">
                        <a:solidFill>
                          <a:schemeClr val="tx1"/>
                        </a:solidFill>
                        <a:effectLst/>
                        <a:latin typeface="微软雅黑" panose="020b0503020204020204" charset="-122"/>
                        <a:ea typeface="微软雅黑"/>
                      </a:endParaRPr>
                    </a:p>
                  </a:txBody>
                  <a:tcPr anchor="ctr">
                    <a:noFill/>
                  </a:tcPr>
                </a:tc>
                <a:tc>
                  <a:txBody>
                    <a:bodyPr vert="horz" wrap="square"/>
                    <a:lstStyle/>
                    <a:p>
                      <a:pPr algn="ctr">
                        <a:buClrTx/>
                        <a:buSzTx/>
                        <a:buFontTx/>
                        <a:buNone/>
                      </a:pPr>
                      <a:r>
                        <a:rPr lang="zh-CN" altLang="en-US" sz="2400" b="1">
                          <a:solidFill>
                            <a:schemeClr val="tx1"/>
                          </a:solidFill>
                          <a:effectLst/>
                          <a:latin typeface="微软雅黑" panose="020b0503020204020204" charset="-122"/>
                          <a:ea typeface="微软雅黑"/>
                        </a:rPr>
                        <a:t>资本原始积累</a:t>
                      </a:r>
                      <a:endParaRPr lang="zh-CN" altLang="en-US" sz="2400" b="1">
                        <a:solidFill>
                          <a:schemeClr val="tx1"/>
                        </a:solidFill>
                        <a:effectLst/>
                        <a:latin typeface="微软雅黑" panose="020b0503020204020204" charset="-122"/>
                        <a:ea typeface="微软雅黑"/>
                      </a:endParaRPr>
                    </a:p>
                  </a:txBody>
                  <a:tcPr anchor="ctr">
                    <a:noFill/>
                  </a:tcPr>
                </a:tc>
                <a:tc>
                  <a:txBody>
                    <a:bodyPr vert="horz" wrap="square"/>
                    <a:lstStyle/>
                    <a:p>
                      <a:pPr>
                        <a:buNone/>
                      </a:pPr>
                      <a:endParaRPr lang="zh-CN" altLang="en-US" sz="2400" b="1">
                        <a:ln>
                          <a:solidFill>
                            <a:schemeClr val="tx1"/>
                          </a:solidFill>
                        </a:ln>
                        <a:effectLst/>
                        <a:latin typeface="微软雅黑" panose="020b0503020204020204" charset="-122"/>
                        <a:ea typeface="微软雅黑"/>
                      </a:endParaRPr>
                    </a:p>
                  </a:txBody>
                  <a:tcPr anchor="ctr">
                    <a:noFill/>
                  </a:tcPr>
                </a:tc>
                <a:tc>
                  <a:txBody>
                    <a:bodyPr vert="horz" wrap="square"/>
                    <a:lstStyle/>
                    <a:p>
                      <a:pPr>
                        <a:buNone/>
                      </a:pPr>
                      <a:endParaRPr lang="zh-CN" altLang="en-US" sz="2400" b="1">
                        <a:ln>
                          <a:solidFill>
                            <a:schemeClr val="tx1"/>
                          </a:solidFill>
                        </a:ln>
                        <a:effectLst/>
                        <a:latin typeface="微软雅黑" panose="020b0503020204020204" charset="-122"/>
                        <a:ea typeface="微软雅黑"/>
                      </a:endParaRPr>
                    </a:p>
                  </a:txBody>
                  <a:tcPr anchor="ctr">
                    <a:noFill/>
                  </a:tcPr>
                </a:tc>
              </a:tr>
              <a:tr h="1573530">
                <a:tc>
                  <a:txBody>
                    <a:bodyPr vert="horz" wrap="square"/>
                    <a:lstStyle/>
                    <a:p>
                      <a:pPr algn="ctr">
                        <a:buNone/>
                      </a:pPr>
                      <a:r>
                        <a:rPr lang="zh-CN" altLang="en-US" sz="2400" b="1">
                          <a:solidFill>
                            <a:schemeClr val="tx1"/>
                          </a:solidFill>
                          <a:effectLst/>
                          <a:latin typeface="微软雅黑" panose="020b0503020204020204" charset="-122"/>
                          <a:ea typeface="微软雅黑"/>
                        </a:rPr>
                        <a:t>主要方式</a:t>
                      </a:r>
                      <a:endParaRPr lang="zh-CN" altLang="en-US" sz="2400" b="1">
                        <a:solidFill>
                          <a:schemeClr val="tx1"/>
                        </a:solidFill>
                        <a:effectLst/>
                        <a:latin typeface="微软雅黑" panose="020b0503020204020204" charset="-122"/>
                        <a:ea typeface="微软雅黑"/>
                      </a:endParaRPr>
                    </a:p>
                  </a:txBody>
                  <a:tcPr anchor="ctr">
                    <a:noFill/>
                  </a:tcPr>
                </a:tc>
                <a:tc>
                  <a:txBody>
                    <a:bodyPr vert="horz" wrap="square"/>
                    <a:lstStyle/>
                    <a:p>
                      <a:pPr algn="ctr">
                        <a:buClrTx/>
                        <a:buSzTx/>
                        <a:buFontTx/>
                        <a:buNone/>
                      </a:pPr>
                      <a:r>
                        <a:rPr lang="zh-CN" altLang="en-US" sz="2400" b="1">
                          <a:solidFill>
                            <a:schemeClr val="tx1"/>
                          </a:solidFill>
                          <a:effectLst/>
                          <a:latin typeface="微软雅黑" panose="020b0503020204020204" charset="-122"/>
                          <a:ea typeface="微软雅黑"/>
                        </a:rPr>
                        <a:t>①殖民地暴力掠夺;</a:t>
                      </a:r>
                      <a:endParaRPr lang="zh-CN" altLang="en-US" sz="2400" b="1" kern="1200" baseline="0">
                        <a:solidFill>
                          <a:schemeClr val="tx1"/>
                        </a:solidFill>
                        <a:effectLst/>
                        <a:latin typeface="微软雅黑" panose="020b0503020204020204" charset="-122"/>
                        <a:ea typeface="微软雅黑"/>
                      </a:endParaRPr>
                    </a:p>
                    <a:p>
                      <a:pPr algn="ctr">
                        <a:buClrTx/>
                        <a:buSzTx/>
                        <a:buFontTx/>
                        <a:buNone/>
                      </a:pPr>
                      <a:r>
                        <a:rPr lang="zh-CN" altLang="en-US" sz="2400" b="1">
                          <a:solidFill>
                            <a:schemeClr val="tx1"/>
                          </a:solidFill>
                          <a:effectLst/>
                          <a:latin typeface="微软雅黑" panose="020b0503020204020204" charset="-122"/>
                          <a:ea typeface="微软雅黑"/>
                        </a:rPr>
                        <a:t>②黑奴贸易，海盗劫掠等;</a:t>
                      </a:r>
                      <a:endParaRPr lang="zh-CN" altLang="en-US" sz="2400" b="1">
                        <a:solidFill>
                          <a:schemeClr val="tx1"/>
                        </a:solidFill>
                        <a:effectLst/>
                        <a:latin typeface="微软雅黑" panose="020b0503020204020204" charset="-122"/>
                        <a:ea typeface="微软雅黑"/>
                      </a:endParaRPr>
                    </a:p>
                  </a:txBody>
                  <a:tcPr anchor="ctr">
                    <a:noFill/>
                  </a:tcPr>
                </a:tc>
                <a:tc>
                  <a:txBody>
                    <a:bodyPr vert="horz" wrap="square"/>
                    <a:lstStyle/>
                    <a:p>
                      <a:pPr>
                        <a:buNone/>
                      </a:pPr>
                      <a:endParaRPr lang="zh-CN" altLang="en-US" sz="2400" b="1">
                        <a:ln>
                          <a:solidFill>
                            <a:schemeClr val="tx1"/>
                          </a:solidFill>
                        </a:ln>
                        <a:effectLst/>
                        <a:latin typeface="微软雅黑" panose="020b0503020204020204" charset="-122"/>
                        <a:ea typeface="微软雅黑"/>
                      </a:endParaRPr>
                    </a:p>
                  </a:txBody>
                  <a:tcPr anchor="ctr">
                    <a:noFill/>
                  </a:tcPr>
                </a:tc>
                <a:tc>
                  <a:txBody>
                    <a:bodyPr vert="horz" wrap="square"/>
                    <a:lstStyle/>
                    <a:p>
                      <a:pPr>
                        <a:buNone/>
                      </a:pPr>
                      <a:endParaRPr lang="zh-CN" altLang="en-US" sz="2400" b="1">
                        <a:ln>
                          <a:solidFill>
                            <a:schemeClr val="tx1"/>
                          </a:solidFill>
                        </a:ln>
                        <a:effectLst/>
                        <a:latin typeface="微软雅黑" panose="020b0503020204020204" charset="-122"/>
                        <a:ea typeface="微软雅黑"/>
                      </a:endParaRPr>
                    </a:p>
                  </a:txBody>
                  <a:tcPr anchor="ctr">
                    <a:noFill/>
                  </a:tcPr>
                </a:tc>
              </a:tr>
              <a:tr h="878205">
                <a:tc>
                  <a:txBody>
                    <a:bodyPr vert="horz" wrap="square"/>
                    <a:lstStyle/>
                    <a:p>
                      <a:pPr algn="ctr">
                        <a:buNone/>
                      </a:pPr>
                      <a:r>
                        <a:rPr lang="zh-CN" altLang="en-US" sz="2400" b="1">
                          <a:solidFill>
                            <a:schemeClr val="tx1"/>
                          </a:solidFill>
                          <a:effectLst/>
                          <a:latin typeface="微软雅黑" panose="020b0503020204020204" charset="-122"/>
                          <a:ea typeface="微软雅黑"/>
                        </a:rPr>
                        <a:t>结果</a:t>
                      </a:r>
                      <a:endParaRPr lang="zh-CN" altLang="en-US" sz="2400" b="1">
                        <a:solidFill>
                          <a:schemeClr val="tx1"/>
                        </a:solidFill>
                        <a:effectLst/>
                        <a:latin typeface="微软雅黑" panose="020b0503020204020204" charset="-122"/>
                        <a:ea typeface="微软雅黑"/>
                      </a:endParaRPr>
                    </a:p>
                  </a:txBody>
                  <a:tcPr anchor="ctr">
                    <a:noFill/>
                  </a:tcPr>
                </a:tc>
                <a:tc>
                  <a:txBody>
                    <a:bodyPr vert="horz" wrap="square"/>
                    <a:lstStyle/>
                    <a:p>
                      <a:pPr algn="ctr">
                        <a:buClrTx/>
                        <a:buSzTx/>
                        <a:buFontTx/>
                        <a:buNone/>
                      </a:pPr>
                      <a:r>
                        <a:rPr lang="zh-CN" altLang="en-US" sz="2400" b="1">
                          <a:solidFill>
                            <a:schemeClr val="tx1"/>
                          </a:solidFill>
                          <a:effectLst/>
                          <a:latin typeface="微软雅黑" panose="020b0503020204020204" charset="-122"/>
                          <a:ea typeface="微软雅黑"/>
                        </a:rPr>
                        <a:t>资本主义殖民体系开始形成</a:t>
                      </a:r>
                      <a:endParaRPr lang="zh-CN" altLang="en-US" sz="2400" b="1">
                        <a:solidFill>
                          <a:schemeClr val="tx1"/>
                        </a:solidFill>
                        <a:effectLst/>
                        <a:latin typeface="微软雅黑" panose="020b0503020204020204" charset="-122"/>
                        <a:ea typeface="微软雅黑"/>
                      </a:endParaRPr>
                    </a:p>
                  </a:txBody>
                  <a:tcPr anchor="ctr">
                    <a:noFill/>
                  </a:tcPr>
                </a:tc>
                <a:tc>
                  <a:txBody>
                    <a:bodyPr vert="horz" wrap="square"/>
                    <a:lstStyle/>
                    <a:p>
                      <a:pPr>
                        <a:buNone/>
                      </a:pPr>
                      <a:endParaRPr lang="zh-CN" sz="2400" b="1">
                        <a:ln>
                          <a:solidFill>
                            <a:schemeClr val="tx1"/>
                          </a:solidFill>
                        </a:ln>
                        <a:effectLst/>
                        <a:latin typeface="微软雅黑" panose="020b0503020204020204" charset="-122"/>
                        <a:ea typeface="微软雅黑"/>
                      </a:endParaRPr>
                    </a:p>
                  </a:txBody>
                  <a:tcPr anchor="ctr">
                    <a:noFill/>
                  </a:tcPr>
                </a:tc>
                <a:tc>
                  <a:txBody>
                    <a:bodyPr vert="horz" wrap="square"/>
                    <a:lstStyle/>
                    <a:p>
                      <a:pPr>
                        <a:buNone/>
                      </a:pPr>
                      <a:endParaRPr lang="zh-CN" altLang="en-US" sz="2400" b="1">
                        <a:ln>
                          <a:solidFill>
                            <a:schemeClr val="tx1"/>
                          </a:solidFill>
                        </a:ln>
                        <a:effectLst/>
                        <a:latin typeface="微软雅黑" panose="020b0503020204020204" charset="-122"/>
                        <a:ea typeface="微软雅黑"/>
                      </a:endParaRPr>
                    </a:p>
                  </a:txBody>
                  <a:tcPr anchor="ctr">
                    <a:noFill/>
                  </a:tcPr>
                </a:tc>
              </a:tr>
            </a:tbl>
          </a:graphicData>
        </a:graphic>
      </p:graphicFrame>
      <p:sp>
        <p:nvSpPr>
          <p:cNvPr id="5" name="矩形 4"/>
          <p:cNvSpPr/>
          <p:nvPr>
            <p:custDataLst>
              <p:tags r:id="rId4"/>
            </p:custDataLst>
          </p:nvPr>
        </p:nvSpPr>
        <p:spPr>
          <a:xfrm>
            <a:off x="10883265" y="74930"/>
            <a:ext cx="1318895" cy="6707505"/>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vert="eaVert" rtlCol="0" anchor="ctr">
            <a:scene3d>
              <a:camera prst="orthographicFront"/>
              <a:lightRig rig="threePt" dir="t"/>
            </a:scene3d>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fontAlgn="base"/>
            <a:r>
              <a:rPr lang="zh-CN" altLang="zh-CN" sz="3200" b="1">
                <a:solidFill>
                  <a:srgbClr val="FF0000"/>
                </a:solidFill>
                <a:effectLst/>
                <a:latin typeface="微软雅黑" panose="020b0503020204020204" charset="-122"/>
                <a:ea typeface="微软雅黑"/>
                <a:sym typeface="+mn-ea"/>
              </a:rPr>
              <a:t>根本原因</a:t>
            </a:r>
            <a:endParaRPr lang="zh-CN" altLang="zh-CN" sz="3200" b="1">
              <a:solidFill>
                <a:schemeClr val="tx1"/>
              </a:solidFill>
              <a:effectLst/>
              <a:latin typeface="微软雅黑" panose="020b0503020204020204" charset="-122"/>
              <a:ea typeface="微软雅黑"/>
              <a:sym typeface="+mn-ea"/>
            </a:endParaRPr>
          </a:p>
          <a:p>
            <a:pPr algn="ctr" fontAlgn="base"/>
            <a:r>
              <a:rPr sz="3200" b="1" strike="noStrike" noProof="1">
                <a:solidFill>
                  <a:srgbClr val="4C50F2"/>
                </a:solidFill>
                <a:effectLst/>
                <a:latin typeface="微软雅黑" panose="020b0503020204020204" charset="-122"/>
                <a:ea typeface="微软雅黑"/>
                <a:sym typeface="+mn-ea"/>
              </a:rPr>
              <a:t>资本主义经济具有开放性、扩张性</a:t>
            </a:r>
            <a:endParaRPr lang="zh-CN" altLang="en-US" sz="3200" b="1" strike="noStrike" noProof="1">
              <a:solidFill>
                <a:srgbClr val="4C50F2"/>
              </a:solidFill>
              <a:effectLst/>
              <a:latin typeface="微软雅黑" panose="020b0503020204020204" charset="-122"/>
              <a:ea typeface="微软雅黑"/>
              <a:sym typeface="+mn-ea"/>
            </a:endParaRPr>
          </a:p>
        </p:txBody>
      </p:sp>
      <p:sp>
        <p:nvSpPr>
          <p:cNvPr id="6" name="文本框 5"/>
          <p:cNvSpPr txBox="1"/>
          <p:nvPr>
            <p:custDataLst>
              <p:tags r:id="rId5"/>
            </p:custDataLst>
          </p:nvPr>
        </p:nvSpPr>
        <p:spPr>
          <a:xfrm>
            <a:off x="4206875" y="1934845"/>
            <a:ext cx="3190240" cy="4603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a:effectLst/>
                <a:latin typeface="微软雅黑" panose="020b0503020204020204" charset="-122"/>
                <a:ea typeface="微软雅黑"/>
                <a:cs typeface="微软雅黑" panose="020b0503020204020204" charset="-122"/>
              </a:rPr>
              <a:t>18C60</a:t>
            </a:r>
            <a:r>
              <a:rPr lang="zh-CN" altLang="en-US" sz="2400" b="1">
                <a:effectLst/>
                <a:latin typeface="微软雅黑" panose="020b0503020204020204" charset="-122"/>
                <a:ea typeface="微软雅黑"/>
                <a:cs typeface="微软雅黑" panose="020b0503020204020204" charset="-122"/>
              </a:rPr>
              <a:t>年代</a:t>
            </a:r>
            <a:r>
              <a:rPr lang="en-US" altLang="zh-CN" sz="2400" b="1">
                <a:effectLst/>
                <a:latin typeface="微软雅黑" panose="020b0503020204020204" charset="-122"/>
                <a:ea typeface="微软雅黑"/>
                <a:cs typeface="微软雅黑" panose="020b0503020204020204" charset="-122"/>
              </a:rPr>
              <a:t>-19C</a:t>
            </a:r>
            <a:r>
              <a:rPr lang="zh-CN" altLang="en-US" sz="2400" b="1">
                <a:effectLst/>
                <a:latin typeface="微软雅黑" panose="020b0503020204020204" charset="-122"/>
                <a:ea typeface="微软雅黑"/>
                <a:cs typeface="微软雅黑" panose="020b0503020204020204" charset="-122"/>
              </a:rPr>
              <a:t>中期</a:t>
            </a:r>
            <a:endParaRPr lang="zh-CN" altLang="en-US" sz="2400" b="1">
              <a:effectLst/>
              <a:latin typeface="微软雅黑" panose="020b0503020204020204" charset="-122"/>
              <a:ea typeface="微软雅黑"/>
              <a:cs typeface="微软雅黑" panose="020b0503020204020204" charset="-122"/>
            </a:endParaRPr>
          </a:p>
        </p:txBody>
      </p:sp>
      <p:sp>
        <p:nvSpPr>
          <p:cNvPr id="7" name="文本框 6"/>
          <p:cNvSpPr txBox="1"/>
          <p:nvPr>
            <p:custDataLst>
              <p:tags r:id="rId6"/>
            </p:custDataLst>
          </p:nvPr>
        </p:nvSpPr>
        <p:spPr>
          <a:xfrm>
            <a:off x="4365515" y="2619024"/>
            <a:ext cx="2811641" cy="4603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effectLst/>
                <a:latin typeface="微软雅黑" panose="020b0503020204020204" charset="-122"/>
                <a:ea typeface="微软雅黑"/>
              </a:rPr>
              <a:t>第一次工业革命</a:t>
            </a:r>
            <a:endParaRPr lang="zh-CN" altLang="en-US" sz="2400" b="1">
              <a:effectLst/>
              <a:latin typeface="微软雅黑" panose="020b0503020204020204" charset="-122"/>
              <a:ea typeface="微软雅黑"/>
            </a:endParaRPr>
          </a:p>
        </p:txBody>
      </p:sp>
      <p:sp>
        <p:nvSpPr>
          <p:cNvPr id="8" name="文本框 7"/>
          <p:cNvSpPr txBox="1"/>
          <p:nvPr>
            <p:custDataLst>
              <p:tags r:id="rId7"/>
            </p:custDataLst>
          </p:nvPr>
        </p:nvSpPr>
        <p:spPr>
          <a:xfrm>
            <a:off x="4365515" y="3249939"/>
            <a:ext cx="2334564" cy="4603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altLang="en-US" sz="2400" b="1">
                <a:effectLst/>
                <a:latin typeface="微软雅黑" panose="020b0503020204020204" charset="-122"/>
                <a:ea typeface="微软雅黑"/>
                <a:sym typeface="+mn-ea"/>
              </a:rPr>
              <a:t>商品输出</a:t>
            </a:r>
            <a:endParaRPr lang="zh-CN" altLang="en-US" sz="2400" b="1">
              <a:effectLst/>
              <a:latin typeface="微软雅黑" panose="020b0503020204020204" charset="-122"/>
              <a:ea typeface="微软雅黑"/>
              <a:sym typeface="+mn-ea"/>
            </a:endParaRPr>
          </a:p>
        </p:txBody>
      </p:sp>
      <p:sp>
        <p:nvSpPr>
          <p:cNvPr id="9" name="文本框 8"/>
          <p:cNvSpPr txBox="1"/>
          <p:nvPr>
            <p:custDataLst>
              <p:tags r:id="rId8"/>
            </p:custDataLst>
          </p:nvPr>
        </p:nvSpPr>
        <p:spPr>
          <a:xfrm>
            <a:off x="4168388" y="3723493"/>
            <a:ext cx="3368234" cy="156845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altLang="en-US" sz="2400" b="1">
                <a:effectLst/>
                <a:latin typeface="微软雅黑" panose="020b0503020204020204" charset="-122"/>
                <a:ea typeface="微软雅黑"/>
                <a:cs typeface="微软雅黑" panose="020b0503020204020204" charset="-122"/>
                <a:sym typeface="+mn-ea"/>
              </a:rPr>
              <a:t>①要求自由贸易、自由竞争</a:t>
            </a:r>
            <a:r>
              <a:rPr lang="en-US" altLang="zh-CN" sz="2400" b="1">
                <a:effectLst/>
                <a:latin typeface="微软雅黑" panose="020b0503020204020204" charset="-122"/>
                <a:ea typeface="微软雅黑"/>
                <a:cs typeface="微软雅黑" panose="020b0503020204020204" charset="-122"/>
                <a:sym typeface="+mn-ea"/>
              </a:rPr>
              <a:t>;</a:t>
            </a:r>
            <a:endParaRPr lang="zh-CN" altLang="en-US" sz="2400" b="1" kern="1200" baseline="0">
              <a:effectLst/>
              <a:latin typeface="微软雅黑" panose="020b0503020204020204" charset="-122"/>
              <a:ea typeface="微软雅黑"/>
              <a:cs typeface="微软雅黑" panose="020b0503020204020204" charset="-122"/>
            </a:endParaRPr>
          </a:p>
          <a:p>
            <a:pPr defTabSz="914400">
              <a:buClrTx/>
              <a:buSzTx/>
              <a:buFontTx/>
            </a:pPr>
            <a:r>
              <a:rPr lang="zh-CN" altLang="en-US" sz="2400" b="1">
                <a:effectLst/>
                <a:latin typeface="微软雅黑" panose="020b0503020204020204" charset="-122"/>
                <a:ea typeface="微软雅黑"/>
                <a:cs typeface="微软雅黑" panose="020b0503020204020204" charset="-122"/>
                <a:sym typeface="+mn-ea"/>
              </a:rPr>
              <a:t>②在殖民地、半殖民地倾销商品、掠夺原料等</a:t>
            </a:r>
            <a:endParaRPr lang="zh-CN" altLang="en-US" sz="2400" b="1">
              <a:effectLst/>
              <a:latin typeface="微软雅黑" panose="020b0503020204020204" charset="-122"/>
              <a:ea typeface="微软雅黑"/>
              <a:cs typeface="微软雅黑" panose="020b0503020204020204" charset="-122"/>
            </a:endParaRPr>
          </a:p>
        </p:txBody>
      </p:sp>
      <p:sp>
        <p:nvSpPr>
          <p:cNvPr id="10" name="文本框 9"/>
          <p:cNvSpPr txBox="1"/>
          <p:nvPr>
            <p:custDataLst>
              <p:tags r:id="rId9"/>
            </p:custDataLst>
          </p:nvPr>
        </p:nvSpPr>
        <p:spPr>
          <a:xfrm>
            <a:off x="4124228" y="5364807"/>
            <a:ext cx="3368234" cy="82994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altLang="zh-CN" sz="2400" b="1">
                <a:effectLst/>
                <a:latin typeface="微软雅黑" panose="020b0503020204020204" charset="-122"/>
                <a:ea typeface="微软雅黑"/>
                <a:sym typeface="+mn-ea"/>
              </a:rPr>
              <a:t>资本主义殖民体系基本形成</a:t>
            </a:r>
            <a:endParaRPr lang="zh-CN" altLang="zh-CN" sz="2400" b="1">
              <a:effectLst/>
              <a:latin typeface="微软雅黑" panose="020b0503020204020204" charset="-122"/>
              <a:ea typeface="微软雅黑"/>
              <a:cs typeface="Times New Roman" panose="02020603050405020304" charset="0"/>
              <a:sym typeface="+mn-ea"/>
            </a:endParaRPr>
          </a:p>
        </p:txBody>
      </p:sp>
      <p:sp>
        <p:nvSpPr>
          <p:cNvPr id="11" name="文本框 10"/>
          <p:cNvSpPr txBox="1"/>
          <p:nvPr>
            <p:custDataLst>
              <p:tags r:id="rId10"/>
            </p:custDataLst>
          </p:nvPr>
        </p:nvSpPr>
        <p:spPr>
          <a:xfrm>
            <a:off x="7637145" y="1918970"/>
            <a:ext cx="3061970" cy="4603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en-US" altLang="zh-CN" sz="2400" b="1">
                <a:effectLst/>
                <a:latin typeface="微软雅黑" panose="020b0503020204020204" charset="-122"/>
                <a:ea typeface="微软雅黑"/>
                <a:cs typeface="微软雅黑" panose="020b0503020204020204" charset="-122"/>
                <a:sym typeface="+mn-ea"/>
              </a:rPr>
              <a:t>19C70</a:t>
            </a:r>
            <a:r>
              <a:rPr lang="zh-CN" altLang="en-US" sz="2400" b="1">
                <a:effectLst/>
                <a:latin typeface="微软雅黑" panose="020b0503020204020204" charset="-122"/>
                <a:ea typeface="微软雅黑"/>
                <a:cs typeface="微软雅黑" panose="020b0503020204020204" charset="-122"/>
                <a:sym typeface="+mn-ea"/>
              </a:rPr>
              <a:t>年代</a:t>
            </a:r>
            <a:r>
              <a:rPr lang="en-US" altLang="zh-CN" sz="2400" b="1">
                <a:effectLst/>
                <a:latin typeface="微软雅黑" panose="020b0503020204020204" charset="-122"/>
                <a:ea typeface="微软雅黑"/>
                <a:cs typeface="微软雅黑" panose="020b0503020204020204" charset="-122"/>
                <a:sym typeface="+mn-ea"/>
              </a:rPr>
              <a:t>-20C</a:t>
            </a:r>
            <a:r>
              <a:rPr lang="zh-CN" altLang="en-US" sz="2400" b="1">
                <a:effectLst/>
                <a:latin typeface="微软雅黑" panose="020b0503020204020204" charset="-122"/>
                <a:ea typeface="微软雅黑"/>
                <a:cs typeface="微软雅黑" panose="020b0503020204020204" charset="-122"/>
                <a:sym typeface="+mn-ea"/>
              </a:rPr>
              <a:t>初</a:t>
            </a:r>
            <a:endParaRPr lang="zh-CN" altLang="en-US" sz="2400" b="1">
              <a:effectLst/>
              <a:latin typeface="微软雅黑" panose="020b0503020204020204" charset="-122"/>
              <a:ea typeface="微软雅黑"/>
              <a:cs typeface="微软雅黑" panose="020b0503020204020204" charset="-122"/>
            </a:endParaRPr>
          </a:p>
        </p:txBody>
      </p:sp>
      <p:sp>
        <p:nvSpPr>
          <p:cNvPr id="12" name="文本框 11"/>
          <p:cNvSpPr txBox="1"/>
          <p:nvPr>
            <p:custDataLst>
              <p:tags r:id="rId11"/>
            </p:custDataLst>
          </p:nvPr>
        </p:nvSpPr>
        <p:spPr>
          <a:xfrm>
            <a:off x="7615017" y="2625164"/>
            <a:ext cx="2811641" cy="4603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effectLst/>
                <a:latin typeface="微软雅黑" panose="020b0503020204020204" charset="-122"/>
                <a:ea typeface="微软雅黑"/>
              </a:rPr>
              <a:t>第二次工业革命</a:t>
            </a:r>
            <a:endParaRPr lang="zh-CN" altLang="en-US" sz="2400" b="1">
              <a:effectLst/>
              <a:latin typeface="微软雅黑" panose="020b0503020204020204" charset="-122"/>
              <a:ea typeface="微软雅黑"/>
            </a:endParaRPr>
          </a:p>
        </p:txBody>
      </p:sp>
      <p:sp>
        <p:nvSpPr>
          <p:cNvPr id="13" name="文本框 12"/>
          <p:cNvSpPr txBox="1"/>
          <p:nvPr>
            <p:custDataLst>
              <p:tags r:id="rId12"/>
            </p:custDataLst>
          </p:nvPr>
        </p:nvSpPr>
        <p:spPr>
          <a:xfrm>
            <a:off x="7746448" y="3247897"/>
            <a:ext cx="2334564" cy="4603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altLang="en-US" sz="2400" b="1">
                <a:effectLst/>
                <a:latin typeface="微软雅黑" panose="020b0503020204020204" charset="-122"/>
                <a:ea typeface="微软雅黑"/>
                <a:sym typeface="+mn-ea"/>
              </a:rPr>
              <a:t>资本输出</a:t>
            </a:r>
            <a:endParaRPr lang="zh-CN" altLang="en-US" sz="2400" b="1">
              <a:effectLst/>
              <a:latin typeface="微软雅黑" panose="020b0503020204020204" charset="-122"/>
              <a:ea typeface="微软雅黑"/>
              <a:sym typeface="+mn-ea"/>
            </a:endParaRPr>
          </a:p>
        </p:txBody>
      </p:sp>
      <p:sp>
        <p:nvSpPr>
          <p:cNvPr id="14" name="文本框 13"/>
          <p:cNvSpPr txBox="1"/>
          <p:nvPr>
            <p:custDataLst>
              <p:tags r:id="rId13"/>
            </p:custDataLst>
          </p:nvPr>
        </p:nvSpPr>
        <p:spPr>
          <a:xfrm>
            <a:off x="7574722" y="3771348"/>
            <a:ext cx="3368234" cy="156845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altLang="en-US" sz="2400" b="1">
                <a:effectLst/>
                <a:latin typeface="微软雅黑" panose="020b0503020204020204" charset="-122"/>
                <a:ea typeface="微软雅黑"/>
                <a:sym typeface="+mn-ea"/>
              </a:rPr>
              <a:t>①在殖民地、半殖民地直接投资设厂；</a:t>
            </a:r>
            <a:endParaRPr lang="zh-CN" altLang="en-US" sz="2400" b="1" kern="1200" baseline="0">
              <a:effectLst/>
              <a:latin typeface="微软雅黑" panose="020b0503020204020204" charset="-122"/>
              <a:ea typeface="微软雅黑"/>
            </a:endParaRPr>
          </a:p>
          <a:p>
            <a:pPr>
              <a:buNone/>
            </a:pPr>
            <a:r>
              <a:rPr lang="zh-CN" altLang="en-US" sz="2400" b="1">
                <a:effectLst/>
                <a:latin typeface="微软雅黑" panose="020b0503020204020204" charset="-122"/>
                <a:ea typeface="微软雅黑"/>
                <a:sym typeface="+mn-ea"/>
              </a:rPr>
              <a:t>②抢夺势力范围，妄图瓜分世界</a:t>
            </a:r>
            <a:endParaRPr lang="zh-CN" altLang="en-US" sz="2400" b="1">
              <a:effectLst/>
              <a:latin typeface="微软雅黑" panose="020b0503020204020204" charset="-122"/>
              <a:ea typeface="微软雅黑"/>
            </a:endParaRPr>
          </a:p>
        </p:txBody>
      </p:sp>
      <p:sp>
        <p:nvSpPr>
          <p:cNvPr id="15" name="文本框 14"/>
          <p:cNvSpPr txBox="1"/>
          <p:nvPr>
            <p:custDataLst>
              <p:tags r:id="rId14"/>
            </p:custDataLst>
          </p:nvPr>
        </p:nvSpPr>
        <p:spPr>
          <a:xfrm>
            <a:off x="7484055" y="5340112"/>
            <a:ext cx="3368234" cy="82994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altLang="zh-CN" sz="2400" b="1">
                <a:effectLst/>
                <a:latin typeface="微软雅黑" panose="020b0503020204020204" charset="-122"/>
                <a:ea typeface="微软雅黑"/>
                <a:sym typeface="+mn-ea"/>
              </a:rPr>
              <a:t>资本主义殖民体系最终形成</a:t>
            </a:r>
            <a:endParaRPr lang="zh-CN" altLang="zh-CN" sz="2400" b="1">
              <a:effectLst/>
              <a:latin typeface="微软雅黑" panose="020b0503020204020204" charset="-122"/>
              <a:ea typeface="微软雅黑"/>
              <a:sym typeface="+mn-ea"/>
            </a:endParaRPr>
          </a:p>
        </p:txBody>
      </p:sp>
      <p:sp>
        <p:nvSpPr>
          <p:cNvPr id="19" name="矩形 18"/>
          <p:cNvSpPr/>
          <p:nvPr>
            <p:custDataLst>
              <p:tags r:id="rId15"/>
            </p:custDataLst>
          </p:nvPr>
        </p:nvSpPr>
        <p:spPr>
          <a:xfrm>
            <a:off x="334010" y="695325"/>
            <a:ext cx="8121015" cy="5835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effectLst/>
                <a:latin typeface="微软雅黑" panose="020b0503020204020204" charset="-122"/>
                <a:ea typeface="微软雅黑"/>
              </a:rPr>
              <a:t>四、资本主义世界殖民体系的形成</a:t>
            </a:r>
            <a:endParaRPr lang="zh-CN" altLang="en-US" sz="3200" b="1">
              <a:effectLst/>
              <a:latin typeface="微软雅黑" panose="020b0503020204020204" charset="-122"/>
              <a:ea typeface="微软雅黑"/>
            </a:endParaRPr>
          </a:p>
        </p:txBody>
      </p:sp>
      <p:sp>
        <p:nvSpPr>
          <p:cNvPr id="3" name="矩形 2"/>
          <p:cNvSpPr/>
          <p:nvPr>
            <p:custDataLst>
              <p:tags r:id="rId16"/>
            </p:custDataLst>
          </p:nvPr>
        </p:nvSpPr>
        <p:spPr>
          <a:xfrm>
            <a:off x="2622612" y="75409"/>
            <a:ext cx="7776864" cy="536185"/>
          </a:xfrm>
          <a:prstGeom prst="rect">
            <a:avLst/>
          </a:prstGeom>
          <a:solidFill>
            <a:srgbClr val="C00000"/>
          </a:solidFill>
          <a:ln w="25400" cap="flat" cmpd="sng" algn="ctr">
            <a:no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zh-CN" altLang="en-US" sz="3200" b="1" kern="0" smtClean="0">
                <a:solidFill>
                  <a:prstClr val="white"/>
                </a:solidFill>
                <a:effectLst/>
                <a:latin typeface="微软雅黑" panose="020b0503020204020204" charset="-122"/>
                <a:ea typeface="微软雅黑"/>
                <a:cs typeface="微软雅黑" panose="020b0503020204020204" charset="-122"/>
              </a:rPr>
              <a:t>重点探究</a:t>
            </a:r>
            <a:r>
              <a:rPr lang="en-US" altLang="zh-CN" sz="3200" b="1" kern="0" smtClean="0">
                <a:solidFill>
                  <a:prstClr val="white"/>
                </a:solidFill>
                <a:effectLst/>
                <a:latin typeface="微软雅黑" panose="020b0503020204020204" charset="-122"/>
                <a:ea typeface="微软雅黑"/>
                <a:cs typeface="微软雅黑" panose="020b0503020204020204" charset="-122"/>
              </a:rPr>
              <a:t>  </a:t>
            </a:r>
            <a:r>
              <a:rPr lang="zh-CN" altLang="en-US" sz="3200" b="1" kern="0" smtClean="0">
                <a:solidFill>
                  <a:prstClr val="white"/>
                </a:solidFill>
                <a:effectLst/>
                <a:latin typeface="微软雅黑" panose="020b0503020204020204" charset="-122"/>
                <a:ea typeface="微软雅黑"/>
                <a:cs typeface="微软雅黑" panose="020b0503020204020204" charset="-122"/>
              </a:rPr>
              <a:t>素养提升</a:t>
            </a:r>
            <a:endParaRPr lang="zh-CN" altLang="en-US" sz="3200" b="1" kern="0" smtClean="0">
              <a:solidFill>
                <a:prstClr val="white"/>
              </a:solidFill>
              <a:effectLst/>
              <a:latin typeface="微软雅黑" panose="020b0503020204020204" charset="-122"/>
              <a:ea typeface="微软雅黑"/>
              <a:cs typeface="微软雅黑" panose="020b0503020204020204" charset="-122"/>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dur="1000"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par>
                                <p:cTn id="15" presetID="42" presetClass="entr" presetSubtype="0" dur="100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1000"/>
                                        <p:tgtEl>
                                          <p:spTgt spid="8"/>
                                        </p:tgtEl>
                                      </p:cBhvr>
                                    </p:animEffect>
                                    <p:anim calcmode="lin" valueType="num">
                                      <p:cBhvr>
                                        <p:cTn id="18" dur="1000" fill="hold"/>
                                        <p:tgtEl>
                                          <p:spTgt spid="8"/>
                                        </p:tgtEl>
                                        <p:attrNameLst>
                                          <p:attrName>ppt_x</p:attrName>
                                        </p:attrNameLst>
                                      </p:cBhvr>
                                      <p:tavLst>
                                        <p:tav tm="0">
                                          <p:val>
                                            <p:strVal val="#ppt_x"/>
                                          </p:val>
                                        </p:tav>
                                        <p:tav tm="100000">
                                          <p:val>
                                            <p:strVal val="#ppt_x"/>
                                          </p:val>
                                        </p:tav>
                                      </p:tavLst>
                                    </p:anim>
                                    <p:anim calcmode="lin" valueType="num">
                                      <p:cBhvr>
                                        <p:cTn id="19" dur="1000" fill="hold"/>
                                        <p:tgtEl>
                                          <p:spTgt spid="8"/>
                                        </p:tgtEl>
                                        <p:attrNameLst>
                                          <p:attrName>ppt_y</p:attrName>
                                        </p:attrNameLst>
                                      </p:cBhvr>
                                      <p:tavLst>
                                        <p:tav tm="0">
                                          <p:val>
                                            <p:strVal val="#ppt_y+.1"/>
                                          </p:val>
                                        </p:tav>
                                        <p:tav tm="100000">
                                          <p:val>
                                            <p:strVal val="#ppt_y"/>
                                          </p:val>
                                        </p:tav>
                                      </p:tavLst>
                                    </p:anim>
                                  </p:childTnLst>
                                </p:cTn>
                              </p:par>
                              <p:par>
                                <p:cTn id="20" presetID="42" presetClass="entr" presetSubtype="0" dur="1000" fill="hold" grpId="0" nodeType="with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1000"/>
                                        <p:tgtEl>
                                          <p:spTgt spid="9"/>
                                        </p:tgtEl>
                                      </p:cBhvr>
                                    </p:animEffect>
                                    <p:anim calcmode="lin" valueType="num">
                                      <p:cBhvr>
                                        <p:cTn id="23" dur="1000" fill="hold"/>
                                        <p:tgtEl>
                                          <p:spTgt spid="9"/>
                                        </p:tgtEl>
                                        <p:attrNameLst>
                                          <p:attrName>ppt_x</p:attrName>
                                        </p:attrNameLst>
                                      </p:cBhvr>
                                      <p:tavLst>
                                        <p:tav tm="0">
                                          <p:val>
                                            <p:strVal val="#ppt_x"/>
                                          </p:val>
                                        </p:tav>
                                        <p:tav tm="100000">
                                          <p:val>
                                            <p:strVal val="#ppt_x"/>
                                          </p:val>
                                        </p:tav>
                                      </p:tavLst>
                                    </p:anim>
                                    <p:anim calcmode="lin" valueType="num">
                                      <p:cBhvr>
                                        <p:cTn id="24" dur="1000" fill="hold"/>
                                        <p:tgtEl>
                                          <p:spTgt spid="9"/>
                                        </p:tgtEl>
                                        <p:attrNameLst>
                                          <p:attrName>ppt_y</p:attrName>
                                        </p:attrNameLst>
                                      </p:cBhvr>
                                      <p:tavLst>
                                        <p:tav tm="0">
                                          <p:val>
                                            <p:strVal val="#ppt_y+.1"/>
                                          </p:val>
                                        </p:tav>
                                        <p:tav tm="100000">
                                          <p:val>
                                            <p:strVal val="#ppt_y"/>
                                          </p:val>
                                        </p:tav>
                                      </p:tavLst>
                                    </p:anim>
                                  </p:childTnLst>
                                </p:cTn>
                              </p:par>
                              <p:par>
                                <p:cTn id="25" presetID="42" presetClass="entr" presetSubtype="0" dur="100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1000"/>
                                        <p:tgtEl>
                                          <p:spTgt spid="10"/>
                                        </p:tgtEl>
                                      </p:cBhvr>
                                    </p:animEffect>
                                    <p:anim calcmode="lin" valueType="num">
                                      <p:cBhvr>
                                        <p:cTn id="28" dur="1000" fill="hold"/>
                                        <p:tgtEl>
                                          <p:spTgt spid="10"/>
                                        </p:tgtEl>
                                        <p:attrNameLst>
                                          <p:attrName>ppt_x</p:attrName>
                                        </p:attrNameLst>
                                      </p:cBhvr>
                                      <p:tavLst>
                                        <p:tav tm="0">
                                          <p:val>
                                            <p:strVal val="#ppt_x"/>
                                          </p:val>
                                        </p:tav>
                                        <p:tav tm="100000">
                                          <p:val>
                                            <p:strVal val="#ppt_x"/>
                                          </p:val>
                                        </p:tav>
                                      </p:tavLst>
                                    </p:anim>
                                    <p:anim calcmode="lin" valueType="num">
                                      <p:cBhvr>
                                        <p:cTn id="2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30" fill="hold" nodeType="clickPar">
                      <p:stCondLst>
                        <p:cond delay="indefinite"/>
                      </p:stCondLst>
                      <p:childTnLst>
                        <p:par>
                          <p:cTn id="31" fill="hold">
                            <p:stCondLst>
                              <p:cond delay="0"/>
                            </p:stCondLst>
                            <p:childTnLst>
                              <p:par>
                                <p:cTn id="32" presetID="42" presetClass="entr" presetSubtype="0" dur="1000" fill="hold" grpId="0" nodeType="click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fade">
                                      <p:cBhvr>
                                        <p:cTn id="34" dur="1000"/>
                                        <p:tgtEl>
                                          <p:spTgt spid="11"/>
                                        </p:tgtEl>
                                      </p:cBhvr>
                                    </p:animEffect>
                                    <p:anim calcmode="lin" valueType="num">
                                      <p:cBhvr>
                                        <p:cTn id="35" dur="1000" fill="hold"/>
                                        <p:tgtEl>
                                          <p:spTgt spid="11"/>
                                        </p:tgtEl>
                                        <p:attrNameLst>
                                          <p:attrName>ppt_x</p:attrName>
                                        </p:attrNameLst>
                                      </p:cBhvr>
                                      <p:tavLst>
                                        <p:tav tm="0">
                                          <p:val>
                                            <p:strVal val="#ppt_x"/>
                                          </p:val>
                                        </p:tav>
                                        <p:tav tm="100000">
                                          <p:val>
                                            <p:strVal val="#ppt_x"/>
                                          </p:val>
                                        </p:tav>
                                      </p:tavLst>
                                    </p:anim>
                                    <p:anim calcmode="lin" valueType="num">
                                      <p:cBhvr>
                                        <p:cTn id="36" dur="1000" fill="hold"/>
                                        <p:tgtEl>
                                          <p:spTgt spid="11"/>
                                        </p:tgtEl>
                                        <p:attrNameLst>
                                          <p:attrName>ppt_y</p:attrName>
                                        </p:attrNameLst>
                                      </p:cBhvr>
                                      <p:tavLst>
                                        <p:tav tm="0">
                                          <p:val>
                                            <p:strVal val="#ppt_y+.1"/>
                                          </p:val>
                                        </p:tav>
                                        <p:tav tm="100000">
                                          <p:val>
                                            <p:strVal val="#ppt_y"/>
                                          </p:val>
                                        </p:tav>
                                      </p:tavLst>
                                    </p:anim>
                                  </p:childTnLst>
                                </p:cTn>
                              </p:par>
                              <p:par>
                                <p:cTn id="37" presetID="42" presetClass="entr" presetSubtype="0" dur="1000" fill="hold" grpId="0" nodeType="withEffect">
                                  <p:stCondLst>
                                    <p:cond delay="0"/>
                                  </p:stCondLst>
                                  <p:childTnLst>
                                    <p:set>
                                      <p:cBhvr>
                                        <p:cTn id="38" dur="1" fill="hold">
                                          <p:stCondLst>
                                            <p:cond delay="0"/>
                                          </p:stCondLst>
                                        </p:cTn>
                                        <p:tgtEl>
                                          <p:spTgt spid="12"/>
                                        </p:tgtEl>
                                        <p:attrNameLst>
                                          <p:attrName>style.visibility</p:attrName>
                                        </p:attrNameLst>
                                      </p:cBhvr>
                                      <p:to>
                                        <p:strVal val="visible"/>
                                      </p:to>
                                    </p:set>
                                    <p:animEffect transition="in" filter="fade">
                                      <p:cBhvr>
                                        <p:cTn id="39" dur="1000"/>
                                        <p:tgtEl>
                                          <p:spTgt spid="12"/>
                                        </p:tgtEl>
                                      </p:cBhvr>
                                    </p:animEffect>
                                    <p:anim calcmode="lin" valueType="num">
                                      <p:cBhvr>
                                        <p:cTn id="40" dur="1000" fill="hold"/>
                                        <p:tgtEl>
                                          <p:spTgt spid="12"/>
                                        </p:tgtEl>
                                        <p:attrNameLst>
                                          <p:attrName>ppt_x</p:attrName>
                                        </p:attrNameLst>
                                      </p:cBhvr>
                                      <p:tavLst>
                                        <p:tav tm="0">
                                          <p:val>
                                            <p:strVal val="#ppt_x"/>
                                          </p:val>
                                        </p:tav>
                                        <p:tav tm="100000">
                                          <p:val>
                                            <p:strVal val="#ppt_x"/>
                                          </p:val>
                                        </p:tav>
                                      </p:tavLst>
                                    </p:anim>
                                    <p:anim calcmode="lin" valueType="num">
                                      <p:cBhvr>
                                        <p:cTn id="41" dur="1000" fill="hold"/>
                                        <p:tgtEl>
                                          <p:spTgt spid="12"/>
                                        </p:tgtEl>
                                        <p:attrNameLst>
                                          <p:attrName>ppt_y</p:attrName>
                                        </p:attrNameLst>
                                      </p:cBhvr>
                                      <p:tavLst>
                                        <p:tav tm="0">
                                          <p:val>
                                            <p:strVal val="#ppt_y+.1"/>
                                          </p:val>
                                        </p:tav>
                                        <p:tav tm="100000">
                                          <p:val>
                                            <p:strVal val="#ppt_y"/>
                                          </p:val>
                                        </p:tav>
                                      </p:tavLst>
                                    </p:anim>
                                  </p:childTnLst>
                                </p:cTn>
                              </p:par>
                              <p:par>
                                <p:cTn id="42" presetID="42" presetClass="entr" presetSubtype="0" dur="1000" fill="hold" grpId="0" nodeType="withEffect">
                                  <p:stCondLst>
                                    <p:cond delay="0"/>
                                  </p:stCondLst>
                                  <p:childTnLst>
                                    <p:set>
                                      <p:cBhvr>
                                        <p:cTn id="43" dur="1" fill="hold">
                                          <p:stCondLst>
                                            <p:cond delay="0"/>
                                          </p:stCondLst>
                                        </p:cTn>
                                        <p:tgtEl>
                                          <p:spTgt spid="13"/>
                                        </p:tgtEl>
                                        <p:attrNameLst>
                                          <p:attrName>style.visibility</p:attrName>
                                        </p:attrNameLst>
                                      </p:cBhvr>
                                      <p:to>
                                        <p:strVal val="visible"/>
                                      </p:to>
                                    </p:set>
                                    <p:animEffect transition="in" filter="fade">
                                      <p:cBhvr>
                                        <p:cTn id="44" dur="1000"/>
                                        <p:tgtEl>
                                          <p:spTgt spid="13"/>
                                        </p:tgtEl>
                                      </p:cBhvr>
                                    </p:animEffect>
                                    <p:anim calcmode="lin" valueType="num">
                                      <p:cBhvr>
                                        <p:cTn id="45" dur="1000" fill="hold"/>
                                        <p:tgtEl>
                                          <p:spTgt spid="13"/>
                                        </p:tgtEl>
                                        <p:attrNameLst>
                                          <p:attrName>ppt_x</p:attrName>
                                        </p:attrNameLst>
                                      </p:cBhvr>
                                      <p:tavLst>
                                        <p:tav tm="0">
                                          <p:val>
                                            <p:strVal val="#ppt_x"/>
                                          </p:val>
                                        </p:tav>
                                        <p:tav tm="100000">
                                          <p:val>
                                            <p:strVal val="#ppt_x"/>
                                          </p:val>
                                        </p:tav>
                                      </p:tavLst>
                                    </p:anim>
                                    <p:anim calcmode="lin" valueType="num">
                                      <p:cBhvr>
                                        <p:cTn id="46" dur="1000" fill="hold"/>
                                        <p:tgtEl>
                                          <p:spTgt spid="13"/>
                                        </p:tgtEl>
                                        <p:attrNameLst>
                                          <p:attrName>ppt_y</p:attrName>
                                        </p:attrNameLst>
                                      </p:cBhvr>
                                      <p:tavLst>
                                        <p:tav tm="0">
                                          <p:val>
                                            <p:strVal val="#ppt_y+.1"/>
                                          </p:val>
                                        </p:tav>
                                        <p:tav tm="100000">
                                          <p:val>
                                            <p:strVal val="#ppt_y"/>
                                          </p:val>
                                        </p:tav>
                                      </p:tavLst>
                                    </p:anim>
                                  </p:childTnLst>
                                </p:cTn>
                              </p:par>
                              <p:par>
                                <p:cTn id="47" presetID="42" presetClass="entr" presetSubtype="0" dur="1000" fill="hold" grpId="0" nodeType="withEffect">
                                  <p:stCondLst>
                                    <p:cond delay="0"/>
                                  </p:stCondLst>
                                  <p:childTnLst>
                                    <p:set>
                                      <p:cBhvr>
                                        <p:cTn id="48" dur="1" fill="hold">
                                          <p:stCondLst>
                                            <p:cond delay="0"/>
                                          </p:stCondLst>
                                        </p:cTn>
                                        <p:tgtEl>
                                          <p:spTgt spid="14"/>
                                        </p:tgtEl>
                                        <p:attrNameLst>
                                          <p:attrName>style.visibility</p:attrName>
                                        </p:attrNameLst>
                                      </p:cBhvr>
                                      <p:to>
                                        <p:strVal val="visible"/>
                                      </p:to>
                                    </p:set>
                                    <p:animEffect transition="in" filter="fade">
                                      <p:cBhvr>
                                        <p:cTn id="49" dur="1000"/>
                                        <p:tgtEl>
                                          <p:spTgt spid="14"/>
                                        </p:tgtEl>
                                      </p:cBhvr>
                                    </p:animEffect>
                                    <p:anim calcmode="lin" valueType="num">
                                      <p:cBhvr>
                                        <p:cTn id="50" dur="1000" fill="hold"/>
                                        <p:tgtEl>
                                          <p:spTgt spid="14"/>
                                        </p:tgtEl>
                                        <p:attrNameLst>
                                          <p:attrName>ppt_x</p:attrName>
                                        </p:attrNameLst>
                                      </p:cBhvr>
                                      <p:tavLst>
                                        <p:tav tm="0">
                                          <p:val>
                                            <p:strVal val="#ppt_x"/>
                                          </p:val>
                                        </p:tav>
                                        <p:tav tm="100000">
                                          <p:val>
                                            <p:strVal val="#ppt_x"/>
                                          </p:val>
                                        </p:tav>
                                      </p:tavLst>
                                    </p:anim>
                                    <p:anim calcmode="lin" valueType="num">
                                      <p:cBhvr>
                                        <p:cTn id="51" dur="1000" fill="hold"/>
                                        <p:tgtEl>
                                          <p:spTgt spid="14"/>
                                        </p:tgtEl>
                                        <p:attrNameLst>
                                          <p:attrName>ppt_y</p:attrName>
                                        </p:attrNameLst>
                                      </p:cBhvr>
                                      <p:tavLst>
                                        <p:tav tm="0">
                                          <p:val>
                                            <p:strVal val="#ppt_y+.1"/>
                                          </p:val>
                                        </p:tav>
                                        <p:tav tm="100000">
                                          <p:val>
                                            <p:strVal val="#ppt_y"/>
                                          </p:val>
                                        </p:tav>
                                      </p:tavLst>
                                    </p:anim>
                                  </p:childTnLst>
                                </p:cTn>
                              </p:par>
                              <p:par>
                                <p:cTn id="52" presetID="42" presetClass="entr" presetSubtype="0" dur="1000" fill="hold" grpId="0" nodeType="withEffect">
                                  <p:stCondLst>
                                    <p:cond delay="0"/>
                                  </p:stCondLst>
                                  <p:childTnLst>
                                    <p:set>
                                      <p:cBhvr>
                                        <p:cTn id="53" dur="1" fill="hold">
                                          <p:stCondLst>
                                            <p:cond delay="0"/>
                                          </p:stCondLst>
                                        </p:cTn>
                                        <p:tgtEl>
                                          <p:spTgt spid="15"/>
                                        </p:tgtEl>
                                        <p:attrNameLst>
                                          <p:attrName>style.visibility</p:attrName>
                                        </p:attrNameLst>
                                      </p:cBhvr>
                                      <p:to>
                                        <p:strVal val="visible"/>
                                      </p:to>
                                    </p:set>
                                    <p:animEffect transition="in" filter="fade">
                                      <p:cBhvr>
                                        <p:cTn id="54" dur="1000"/>
                                        <p:tgtEl>
                                          <p:spTgt spid="15"/>
                                        </p:tgtEl>
                                      </p:cBhvr>
                                    </p:animEffect>
                                    <p:anim calcmode="lin" valueType="num">
                                      <p:cBhvr>
                                        <p:cTn id="55" dur="1000" fill="hold"/>
                                        <p:tgtEl>
                                          <p:spTgt spid="15"/>
                                        </p:tgtEl>
                                        <p:attrNameLst>
                                          <p:attrName>ppt_x</p:attrName>
                                        </p:attrNameLst>
                                      </p:cBhvr>
                                      <p:tavLst>
                                        <p:tav tm="0">
                                          <p:val>
                                            <p:strVal val="#ppt_x"/>
                                          </p:val>
                                        </p:tav>
                                        <p:tav tm="100000">
                                          <p:val>
                                            <p:strVal val="#ppt_x"/>
                                          </p:val>
                                        </p:tav>
                                      </p:tavLst>
                                    </p:anim>
                                    <p:anim calcmode="lin" valueType="num">
                                      <p:cBhvr>
                                        <p:cTn id="56"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57" fill="hold" nodeType="clickPar">
                      <p:stCondLst>
                        <p:cond delay="indefinite"/>
                      </p:stCondLst>
                      <p:childTnLst>
                        <p:par>
                          <p:cTn id="58" fill="hold">
                            <p:stCondLst>
                              <p:cond delay="0"/>
                            </p:stCondLst>
                            <p:childTnLst>
                              <p:par>
                                <p:cTn id="59" presetID="3" presetClass="entr" presetSubtype="10" dur="500" fill="hold" grpId="0" nodeType="clickEffect">
                                  <p:stCondLst>
                                    <p:cond delay="0"/>
                                  </p:stCondLst>
                                  <p:childTnLst>
                                    <p:set>
                                      <p:cBhvr>
                                        <p:cTn id="60" dur="1" fill="hold">
                                          <p:stCondLst>
                                            <p:cond delay="0"/>
                                          </p:stCondLst>
                                        </p:cTn>
                                        <p:tgtEl>
                                          <p:spTgt spid="5"/>
                                        </p:tgtEl>
                                        <p:attrNameLst>
                                          <p:attrName>style.visibility</p:attrName>
                                        </p:attrNameLst>
                                      </p:cBhvr>
                                      <p:to>
                                        <p:strVal val="visible"/>
                                      </p:to>
                                    </p:set>
                                    <p:animEffect transition="in" filter="blinds(horizontal)">
                                      <p:cBhvr>
                                        <p:cTn id="6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p:bldP spid="12" grpId="0"/>
      <p:bldP spid="13" grpId="0"/>
      <p:bldP spid="14" grpId="0"/>
      <p:bldP spid="15"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9" name="表格 8"/>
          <p:cNvGraphicFramePr>
            <a:graphicFrameLocks noGrp="1"/>
          </p:cNvGraphicFramePr>
          <p:nvPr>
            <p:custDataLst>
              <p:tags r:id="rId3"/>
            </p:custDataLst>
          </p:nvPr>
        </p:nvGraphicFramePr>
        <p:xfrm>
          <a:off x="100965" y="687070"/>
          <a:ext cx="11989435" cy="5207635"/>
        </p:xfrm>
        <a:graphic>
          <a:graphicData uri="http://schemas.openxmlformats.org/drawingml/2006/table">
            <a:tbl>
              <a:tblPr firstRow="1" bandRow="1">
                <a:tableStyleId>{5940675A-B579-460E-94D1-54222C63F5DA}</a:tableStyleId>
              </a:tblPr>
              <a:tblGrid>
                <a:gridCol w="1859915"/>
                <a:gridCol w="10129520"/>
              </a:tblGrid>
              <a:tr h="322580">
                <a:tc>
                  <a:txBody>
                    <a:bodyPr vert="horz" wrap="square"/>
                    <a:lstStyle/>
                    <a:p>
                      <a:pPr algn="ctr">
                        <a:buNone/>
                      </a:pPr>
                      <a:r>
                        <a:rPr lang="en-US" sz="2400" b="1" err="1">
                          <a:solidFill>
                            <a:srgbClr val="0C0C0C"/>
                          </a:solidFill>
                          <a:latin typeface="微软雅黑" panose="020b0503020204020204" charset="-122"/>
                          <a:ea typeface="微软雅黑"/>
                          <a:cs typeface="宋体" panose="02010600030101010101" pitchFamily="2" charset="-122"/>
                        </a:rPr>
                        <a:t>时期</a:t>
                      </a:r>
                      <a:endParaRPr lang="en-US" altLang="en-US" sz="2400" b="1" err="1">
                        <a:solidFill>
                          <a:srgbClr val="0C0C0C"/>
                        </a:solidFill>
                        <a:latin typeface="微软雅黑" panose="020b0503020204020204" charset="-122"/>
                        <a:ea typeface="微软雅黑"/>
                        <a:cs typeface="宋体" panose="02010600030101010101" pitchFamily="2" charset="-122"/>
                      </a:endParaRPr>
                    </a:p>
                  </a:txBody>
                  <a:tcPr marT="0" marB="0" anchor="ctr">
                    <a:lnL w="1905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905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gn="ctr">
                        <a:buNone/>
                      </a:pPr>
                      <a:r>
                        <a:rPr lang="en-US" sz="2400" b="1" err="1">
                          <a:solidFill>
                            <a:srgbClr val="0C0C0C"/>
                          </a:solidFill>
                          <a:latin typeface="微软雅黑" panose="020b0503020204020204" charset="-122"/>
                          <a:ea typeface="微软雅黑"/>
                          <a:cs typeface="宋体" panose="02010600030101010101" pitchFamily="2" charset="-122"/>
                        </a:rPr>
                        <a:t>西方的殖民扩张历程</a:t>
                      </a:r>
                      <a:endParaRPr lang="en-US" altLang="en-US" sz="2400" b="1" err="1">
                        <a:solidFill>
                          <a:srgbClr val="0C0C0C"/>
                        </a:solidFill>
                        <a:latin typeface="微软雅黑" panose="020b0503020204020204" charset="-122"/>
                        <a:ea typeface="微软雅黑"/>
                        <a:cs typeface="宋体" panose="02010600030101010101" pitchFamily="2" charset="-122"/>
                      </a:endParaRPr>
                    </a:p>
                  </a:txBody>
                  <a:tcPr marT="0" marB="0">
                    <a:lnL w="12700" cap="flat" cmpd="sng">
                      <a:solidFill>
                        <a:srgbClr val="080000"/>
                      </a:solidFill>
                      <a:prstDash val="solid"/>
                      <a:headEnd type="none" w="med" len="med"/>
                      <a:tailEnd type="none" w="med" len="med"/>
                    </a:lnL>
                    <a:lnR w="19050" cap="flat" cmpd="sng">
                      <a:solidFill>
                        <a:srgbClr val="080000"/>
                      </a:solidFill>
                      <a:prstDash val="solid"/>
                      <a:headEnd type="none" w="med" len="med"/>
                      <a:tailEnd type="none" w="med" len="med"/>
                    </a:lnR>
                    <a:lnT w="1905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452755">
                <a:tc>
                  <a:txBody>
                    <a:bodyPr vert="horz" wrap="square"/>
                    <a:lstStyle/>
                    <a:p>
                      <a:pPr algn="ctr">
                        <a:buNone/>
                      </a:pPr>
                      <a:r>
                        <a:rPr lang="en-US" sz="2400" b="1">
                          <a:solidFill>
                            <a:srgbClr val="0C0C0C"/>
                          </a:solidFill>
                          <a:latin typeface="微软雅黑" panose="020b0503020204020204" charset="-122"/>
                          <a:ea typeface="微软雅黑"/>
                          <a:cs typeface="微软雅黑" panose="020b0503020204020204" charset="-122"/>
                        </a:rPr>
                        <a:t>16世纪初期</a:t>
                      </a:r>
                      <a:endParaRPr lang="en-US" altLang="en-US" sz="2400" b="1">
                        <a:solidFill>
                          <a:srgbClr val="0C0C0C"/>
                        </a:solidFill>
                        <a:latin typeface="微软雅黑" panose="020b0503020204020204" charset="-122"/>
                        <a:ea typeface="微软雅黑"/>
                        <a:cs typeface="微软雅黑" panose="020b0503020204020204" charset="-122"/>
                      </a:endParaRPr>
                    </a:p>
                  </a:txBody>
                  <a:tcPr marT="0" marB="0" anchor="ctr">
                    <a:lnL w="1905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buNone/>
                      </a:pPr>
                      <a:r>
                        <a:rPr lang="en-US" sz="2400" b="1" err="1">
                          <a:solidFill>
                            <a:srgbClr val="0C0C0C"/>
                          </a:solidFill>
                          <a:latin typeface="微软雅黑" panose="020b0503020204020204" charset="-122"/>
                          <a:ea typeface="微软雅黑"/>
                          <a:cs typeface="宋体" panose="02010600030101010101" pitchFamily="2" charset="-122"/>
                        </a:rPr>
                        <a:t>葡萄牙在亚洲侵占军事据点，同时垄断商路、建立商站、进行欺诈性贸易。</a:t>
                      </a:r>
                      <a:endParaRPr lang="en-US" altLang="en-US" sz="2400" b="1">
                        <a:solidFill>
                          <a:srgbClr val="0C0C0C"/>
                        </a:solidFill>
                        <a:latin typeface="微软雅黑" panose="020b0503020204020204" charset="-122"/>
                        <a:ea typeface="微软雅黑"/>
                        <a:cs typeface="宋体" panose="02010600030101010101" pitchFamily="2" charset="-122"/>
                      </a:endParaRPr>
                    </a:p>
                  </a:txBody>
                  <a:tcPr marT="0" marB="0">
                    <a:lnL w="12700" cap="flat" cmpd="sng">
                      <a:solidFill>
                        <a:srgbClr val="080000"/>
                      </a:solidFill>
                      <a:prstDash val="solid"/>
                      <a:headEnd type="none" w="med" len="med"/>
                      <a:tailEnd type="none" w="med" len="med"/>
                    </a:lnL>
                    <a:lnR w="1905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594360">
                <a:tc>
                  <a:txBody>
                    <a:bodyPr vert="horz" wrap="square"/>
                    <a:lstStyle/>
                    <a:p>
                      <a:pPr algn="ctr">
                        <a:buNone/>
                      </a:pPr>
                      <a:r>
                        <a:rPr lang="en-US" sz="2400" b="1">
                          <a:solidFill>
                            <a:srgbClr val="0C0C0C"/>
                          </a:solidFill>
                          <a:latin typeface="微软雅黑" panose="020b0503020204020204" charset="-122"/>
                          <a:ea typeface="微软雅黑"/>
                          <a:cs typeface="微软雅黑" panose="020b0503020204020204" charset="-122"/>
                        </a:rPr>
                        <a:t>16世纪中期</a:t>
                      </a:r>
                      <a:endParaRPr lang="en-US" altLang="en-US" sz="2400" b="1">
                        <a:solidFill>
                          <a:srgbClr val="0C0C0C"/>
                        </a:solidFill>
                        <a:latin typeface="微软雅黑" panose="020b0503020204020204" charset="-122"/>
                        <a:ea typeface="微软雅黑"/>
                        <a:cs typeface="微软雅黑" panose="020b0503020204020204" charset="-122"/>
                      </a:endParaRPr>
                    </a:p>
                  </a:txBody>
                  <a:tcPr marT="0" marB="0" anchor="ctr">
                    <a:lnL w="1905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buNone/>
                      </a:pPr>
                      <a:r>
                        <a:rPr lang="en-US" sz="2400" b="1" err="1">
                          <a:solidFill>
                            <a:srgbClr val="0C0C0C"/>
                          </a:solidFill>
                          <a:latin typeface="微软雅黑" panose="020b0503020204020204" charset="-122"/>
                          <a:ea typeface="微软雅黑"/>
                          <a:cs typeface="宋体" panose="02010600030101010101" pitchFamily="2" charset="-122"/>
                        </a:rPr>
                        <a:t>西班牙占领中南美洲地区，屠杀印第安人，带来的传染病导致大量土著居民死亡。</a:t>
                      </a:r>
                      <a:endParaRPr lang="en-US" altLang="en-US" sz="2400" b="1">
                        <a:solidFill>
                          <a:srgbClr val="0C0C0C"/>
                        </a:solidFill>
                        <a:latin typeface="微软雅黑" panose="020b0503020204020204" charset="-122"/>
                        <a:ea typeface="微软雅黑"/>
                        <a:cs typeface="宋体" panose="02010600030101010101" pitchFamily="2" charset="-122"/>
                      </a:endParaRPr>
                    </a:p>
                  </a:txBody>
                  <a:tcPr marT="0" marB="0">
                    <a:lnL w="12700" cap="flat" cmpd="sng">
                      <a:solidFill>
                        <a:srgbClr val="080000"/>
                      </a:solidFill>
                      <a:prstDash val="solid"/>
                      <a:headEnd type="none" w="med" len="med"/>
                      <a:tailEnd type="none" w="med" len="med"/>
                    </a:lnL>
                    <a:lnR w="1905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297180">
                <a:tc rowSpan="2">
                  <a:txBody>
                    <a:bodyPr vert="horz" wrap="square"/>
                    <a:lstStyle/>
                    <a:p>
                      <a:pPr algn="ctr">
                        <a:buNone/>
                      </a:pPr>
                      <a:r>
                        <a:rPr lang="en-US" sz="2400" b="1">
                          <a:solidFill>
                            <a:srgbClr val="0C0C0C"/>
                          </a:solidFill>
                          <a:latin typeface="微软雅黑" panose="020b0503020204020204" charset="-122"/>
                          <a:ea typeface="微软雅黑"/>
                          <a:cs typeface="微软雅黑" panose="020b0503020204020204" charset="-122"/>
                        </a:rPr>
                        <a:t>17世纪</a:t>
                      </a:r>
                      <a:endParaRPr lang="en-US" altLang="en-US" sz="2400" b="1">
                        <a:solidFill>
                          <a:srgbClr val="0C0C0C"/>
                        </a:solidFill>
                        <a:latin typeface="微软雅黑" panose="020b0503020204020204" charset="-122"/>
                        <a:ea typeface="微软雅黑"/>
                        <a:cs typeface="微软雅黑" panose="020b0503020204020204" charset="-122"/>
                      </a:endParaRPr>
                    </a:p>
                  </a:txBody>
                  <a:tcPr marT="0" marB="0" anchor="ctr">
                    <a:lnL w="1905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buNone/>
                      </a:pPr>
                      <a:r>
                        <a:rPr lang="en-US" sz="2400" b="1" err="1">
                          <a:solidFill>
                            <a:srgbClr val="0C0C0C"/>
                          </a:solidFill>
                          <a:latin typeface="微软雅黑" panose="020b0503020204020204" charset="-122"/>
                          <a:ea typeface="微软雅黑"/>
                          <a:cs typeface="宋体" panose="02010600030101010101" pitchFamily="2" charset="-122"/>
                        </a:rPr>
                        <a:t>荷兰成立东印度公司和西印度公司，建立殖民航运霸权。</a:t>
                      </a:r>
                      <a:endParaRPr lang="en-US" altLang="en-US" sz="2400" b="1">
                        <a:solidFill>
                          <a:srgbClr val="0C0C0C"/>
                        </a:solidFill>
                        <a:latin typeface="微软雅黑" panose="020b0503020204020204" charset="-122"/>
                        <a:ea typeface="微软雅黑"/>
                        <a:cs typeface="宋体" panose="02010600030101010101" pitchFamily="2" charset="-122"/>
                      </a:endParaRPr>
                    </a:p>
                  </a:txBody>
                  <a:tcPr marT="0" marB="0">
                    <a:lnL w="12700" cap="flat" cmpd="sng">
                      <a:solidFill>
                        <a:srgbClr val="080000"/>
                      </a:solidFill>
                      <a:prstDash val="solid"/>
                      <a:headEnd type="none" w="med" len="med"/>
                      <a:tailEnd type="none" w="med" len="med"/>
                    </a:lnL>
                    <a:lnR w="1905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297180">
                <a:tc vMerge="1">
                  <a:txBody>
                    <a:bodyPr vert="horz" wrap="square"/>
                    <a:lstStyle/>
                    <a:p/>
                  </a:txBody>
                  <a:tcPr>
                    <a:lnL w="1905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B w="12700" cap="flat" cmpd="sng">
                      <a:solidFill>
                        <a:srgbClr val="080000"/>
                      </a:solidFill>
                      <a:prstDash val="solid"/>
                      <a:headEnd type="none" w="med" len="med"/>
                      <a:tailEnd type="none" w="med" len="med"/>
                    </a:lnB>
                  </a:tcPr>
                </a:tc>
                <a:tc>
                  <a:txBody>
                    <a:bodyPr vert="horz" wrap="square"/>
                    <a:lstStyle/>
                    <a:p>
                      <a:pPr>
                        <a:buNone/>
                      </a:pPr>
                      <a:r>
                        <a:rPr lang="en-US" sz="2400" b="1" err="1">
                          <a:solidFill>
                            <a:srgbClr val="0C0C0C"/>
                          </a:solidFill>
                          <a:latin typeface="微软雅黑" panose="020b0503020204020204" charset="-122"/>
                          <a:ea typeface="微软雅黑"/>
                          <a:cs typeface="宋体" panose="02010600030101010101" pitchFamily="2" charset="-122"/>
                        </a:rPr>
                        <a:t>英国和法国成为主要的贩卖奴隶的国家，导致非洲大量精壮劳动力丧失。</a:t>
                      </a:r>
                      <a:endParaRPr lang="en-US" altLang="en-US" sz="2400" b="1">
                        <a:solidFill>
                          <a:srgbClr val="0C0C0C"/>
                        </a:solidFill>
                        <a:latin typeface="微软雅黑" panose="020b0503020204020204" charset="-122"/>
                        <a:ea typeface="微软雅黑"/>
                        <a:cs typeface="宋体" panose="02010600030101010101" pitchFamily="2" charset="-122"/>
                      </a:endParaRPr>
                    </a:p>
                  </a:txBody>
                  <a:tcPr marT="0" marB="0">
                    <a:lnL w="12700" cap="flat" cmpd="sng">
                      <a:solidFill>
                        <a:srgbClr val="080000"/>
                      </a:solidFill>
                      <a:prstDash val="solid"/>
                      <a:headEnd type="none" w="med" len="med"/>
                      <a:tailEnd type="none" w="med" len="med"/>
                    </a:lnL>
                    <a:lnR w="1905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297180">
                <a:tc>
                  <a:txBody>
                    <a:bodyPr vert="horz" wrap="square"/>
                    <a:lstStyle/>
                    <a:p>
                      <a:pPr algn="ctr">
                        <a:buNone/>
                      </a:pPr>
                      <a:r>
                        <a:rPr lang="en-US" sz="2400" b="1">
                          <a:solidFill>
                            <a:srgbClr val="0C0C0C"/>
                          </a:solidFill>
                          <a:latin typeface="微软雅黑" panose="020b0503020204020204" charset="-122"/>
                          <a:ea typeface="微软雅黑"/>
                          <a:cs typeface="微软雅黑" panose="020b0503020204020204" charset="-122"/>
                        </a:rPr>
                        <a:t>18世纪中期</a:t>
                      </a:r>
                      <a:endParaRPr lang="en-US" altLang="en-US" sz="2400" b="1">
                        <a:solidFill>
                          <a:srgbClr val="0C0C0C"/>
                        </a:solidFill>
                        <a:latin typeface="微软雅黑" panose="020b0503020204020204" charset="-122"/>
                        <a:ea typeface="微软雅黑"/>
                        <a:cs typeface="微软雅黑" panose="020b0503020204020204" charset="-122"/>
                      </a:endParaRPr>
                    </a:p>
                  </a:txBody>
                  <a:tcPr marT="0" marB="0" anchor="ctr">
                    <a:lnL w="1905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buNone/>
                      </a:pPr>
                      <a:r>
                        <a:rPr lang="en-US" sz="2400" b="1" err="1">
                          <a:solidFill>
                            <a:srgbClr val="0C0C0C"/>
                          </a:solidFill>
                          <a:latin typeface="微软雅黑" panose="020b0503020204020204" charset="-122"/>
                          <a:ea typeface="微软雅黑"/>
                          <a:cs typeface="微软雅黑" panose="020b0503020204020204" charset="-122"/>
                        </a:rPr>
                        <a:t>英法为争夺殖民霸权，进行多次斗争，英国最终成为“日不落帝国”。</a:t>
                      </a:r>
                      <a:endParaRPr lang="en-US" altLang="en-US" sz="2400" b="1">
                        <a:solidFill>
                          <a:srgbClr val="0C0C0C"/>
                        </a:solidFill>
                        <a:latin typeface="微软雅黑" panose="020b0503020204020204" charset="-122"/>
                        <a:ea typeface="微软雅黑"/>
                        <a:cs typeface="微软雅黑" panose="020b0503020204020204" charset="-122"/>
                      </a:endParaRPr>
                    </a:p>
                  </a:txBody>
                  <a:tcPr marT="0" marB="0">
                    <a:lnL w="12700" cap="flat" cmpd="sng">
                      <a:solidFill>
                        <a:srgbClr val="080000"/>
                      </a:solidFill>
                      <a:prstDash val="solid"/>
                      <a:headEnd type="none" w="med" len="med"/>
                      <a:tailEnd type="none" w="med" len="med"/>
                    </a:lnL>
                    <a:lnR w="1905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297180">
                <a:tc>
                  <a:txBody>
                    <a:bodyPr vert="horz" wrap="square"/>
                    <a:lstStyle/>
                    <a:p>
                      <a:pPr algn="ctr">
                        <a:buNone/>
                      </a:pPr>
                      <a:r>
                        <a:rPr lang="en-US" sz="2400" b="1">
                          <a:solidFill>
                            <a:srgbClr val="0C0C0C"/>
                          </a:solidFill>
                          <a:latin typeface="微软雅黑" panose="020b0503020204020204" charset="-122"/>
                          <a:ea typeface="微软雅黑"/>
                          <a:cs typeface="微软雅黑" panose="020b0503020204020204" charset="-122"/>
                        </a:rPr>
                        <a:t>19世纪初期</a:t>
                      </a:r>
                      <a:endParaRPr lang="en-US" altLang="en-US" sz="2400" b="1">
                        <a:solidFill>
                          <a:srgbClr val="0C0C0C"/>
                        </a:solidFill>
                        <a:latin typeface="微软雅黑" panose="020b0503020204020204" charset="-122"/>
                        <a:ea typeface="微软雅黑"/>
                        <a:cs typeface="微软雅黑" panose="020b0503020204020204" charset="-122"/>
                      </a:endParaRPr>
                    </a:p>
                  </a:txBody>
                  <a:tcPr marT="0" marB="0" anchor="ctr">
                    <a:lnL w="1905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buNone/>
                      </a:pPr>
                      <a:r>
                        <a:rPr lang="en-US" sz="2400" b="1">
                          <a:solidFill>
                            <a:srgbClr val="0C0C0C"/>
                          </a:solidFill>
                          <a:latin typeface="微软雅黑" panose="020b0503020204020204" charset="-122"/>
                          <a:ea typeface="微软雅黑"/>
                          <a:cs typeface="微软雅黑" panose="020b0503020204020204" charset="-122"/>
                        </a:rPr>
                        <a:t>英国输入印度的棉织品由不足100万码增加到5100万码以上。</a:t>
                      </a:r>
                      <a:endParaRPr lang="en-US" altLang="en-US" sz="2400" b="1">
                        <a:solidFill>
                          <a:srgbClr val="0C0C0C"/>
                        </a:solidFill>
                        <a:latin typeface="微软雅黑" panose="020b0503020204020204" charset="-122"/>
                        <a:ea typeface="微软雅黑"/>
                        <a:cs typeface="微软雅黑" panose="020b0503020204020204" charset="-122"/>
                      </a:endParaRPr>
                    </a:p>
                  </a:txBody>
                  <a:tcPr marT="0" marB="0">
                    <a:lnL w="12700" cap="flat" cmpd="sng">
                      <a:solidFill>
                        <a:srgbClr val="080000"/>
                      </a:solidFill>
                      <a:prstDash val="solid"/>
                      <a:headEnd type="none" w="med" len="med"/>
                      <a:tailEnd type="none" w="med" len="med"/>
                    </a:lnL>
                    <a:lnR w="1905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297180">
                <a:tc rowSpan="2">
                  <a:txBody>
                    <a:bodyPr vert="horz" wrap="square"/>
                    <a:lstStyle/>
                    <a:p>
                      <a:pPr algn="ctr">
                        <a:buNone/>
                      </a:pPr>
                      <a:r>
                        <a:rPr lang="en-US" sz="2400" b="1">
                          <a:solidFill>
                            <a:srgbClr val="0C0C0C"/>
                          </a:solidFill>
                          <a:latin typeface="微软雅黑" panose="020b0503020204020204" charset="-122"/>
                          <a:ea typeface="微软雅黑"/>
                          <a:cs typeface="微软雅黑" panose="020b0503020204020204" charset="-122"/>
                        </a:rPr>
                        <a:t>19世纪中期</a:t>
                      </a:r>
                      <a:endParaRPr lang="en-US" altLang="en-US" sz="2400" b="1">
                        <a:solidFill>
                          <a:srgbClr val="0C0C0C"/>
                        </a:solidFill>
                        <a:latin typeface="微软雅黑" panose="020b0503020204020204" charset="-122"/>
                        <a:ea typeface="微软雅黑"/>
                        <a:cs typeface="微软雅黑" panose="020b0503020204020204" charset="-122"/>
                      </a:endParaRPr>
                    </a:p>
                  </a:txBody>
                  <a:tcPr marT="0" marB="0" anchor="ctr">
                    <a:lnL w="1905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buNone/>
                      </a:pPr>
                      <a:r>
                        <a:rPr lang="en-US" sz="2400" b="1">
                          <a:solidFill>
                            <a:srgbClr val="0C0C0C"/>
                          </a:solidFill>
                          <a:latin typeface="微软雅黑" panose="020b0503020204020204" charset="-122"/>
                          <a:ea typeface="微软雅黑"/>
                          <a:cs typeface="微软雅黑" panose="020b0503020204020204" charset="-122"/>
                        </a:rPr>
                        <a:t>1845年英国输华商品增长一倍半，中国出口多为工业原料和土特产品。</a:t>
                      </a:r>
                      <a:endParaRPr lang="en-US" altLang="en-US" sz="2400" b="1">
                        <a:solidFill>
                          <a:srgbClr val="0C0C0C"/>
                        </a:solidFill>
                        <a:latin typeface="微软雅黑" panose="020b0503020204020204" charset="-122"/>
                        <a:ea typeface="微软雅黑"/>
                        <a:cs typeface="微软雅黑" panose="020b0503020204020204" charset="-122"/>
                      </a:endParaRPr>
                    </a:p>
                  </a:txBody>
                  <a:tcPr marT="0" marB="0">
                    <a:lnL w="12700" cap="flat" cmpd="sng">
                      <a:solidFill>
                        <a:srgbClr val="080000"/>
                      </a:solidFill>
                      <a:prstDash val="solid"/>
                      <a:headEnd type="none" w="med" len="med"/>
                      <a:tailEnd type="none" w="med" len="med"/>
                    </a:lnL>
                    <a:lnR w="1905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297180">
                <a:tc vMerge="1">
                  <a:txBody>
                    <a:bodyPr vert="horz" wrap="square"/>
                    <a:lstStyle/>
                    <a:p/>
                  </a:txBody>
                  <a:tcPr>
                    <a:lnL w="1905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B w="12700" cap="flat" cmpd="sng">
                      <a:solidFill>
                        <a:srgbClr val="080000"/>
                      </a:solidFill>
                      <a:prstDash val="solid"/>
                      <a:headEnd type="none" w="med" len="med"/>
                      <a:tailEnd type="none" w="med" len="med"/>
                    </a:lnB>
                  </a:tcPr>
                </a:tc>
                <a:tc>
                  <a:txBody>
                    <a:bodyPr vert="horz" wrap="square"/>
                    <a:lstStyle/>
                    <a:p>
                      <a:pPr>
                        <a:buNone/>
                      </a:pPr>
                      <a:r>
                        <a:rPr lang="en-US" sz="2400" b="1" err="1">
                          <a:solidFill>
                            <a:srgbClr val="0C0C0C"/>
                          </a:solidFill>
                          <a:latin typeface="微软雅黑" panose="020b0503020204020204" charset="-122"/>
                          <a:ea typeface="微软雅黑"/>
                          <a:cs typeface="宋体" panose="02010600030101010101" pitchFamily="2" charset="-122"/>
                        </a:rPr>
                        <a:t>大量外国工业品充斥日本市场，日本生丝、棉花等大量出口。</a:t>
                      </a:r>
                      <a:endParaRPr lang="en-US" altLang="en-US" sz="2400" b="1">
                        <a:solidFill>
                          <a:srgbClr val="0C0C0C"/>
                        </a:solidFill>
                        <a:latin typeface="微软雅黑" panose="020b0503020204020204" charset="-122"/>
                        <a:ea typeface="微软雅黑"/>
                        <a:cs typeface="宋体" panose="02010600030101010101" pitchFamily="2" charset="-122"/>
                      </a:endParaRPr>
                    </a:p>
                  </a:txBody>
                  <a:tcPr marT="0" marB="0">
                    <a:lnL w="12700" cap="flat" cmpd="sng">
                      <a:solidFill>
                        <a:srgbClr val="080000"/>
                      </a:solidFill>
                      <a:prstDash val="solid"/>
                      <a:headEnd type="none" w="med" len="med"/>
                      <a:tailEnd type="none" w="med" len="med"/>
                    </a:lnL>
                    <a:lnR w="1905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297180">
                <a:tc rowSpan="2">
                  <a:txBody>
                    <a:bodyPr vert="horz" wrap="square"/>
                    <a:lstStyle/>
                    <a:p>
                      <a:pPr algn="ctr">
                        <a:buNone/>
                      </a:pPr>
                      <a:r>
                        <a:rPr lang="en-US" sz="2400" b="1">
                          <a:solidFill>
                            <a:srgbClr val="0C0C0C"/>
                          </a:solidFill>
                          <a:latin typeface="微软雅黑" panose="020b0503020204020204" charset="-122"/>
                          <a:ea typeface="微软雅黑"/>
                          <a:cs typeface="微软雅黑" panose="020b0503020204020204" charset="-122"/>
                        </a:rPr>
                        <a:t>19世纪晚期</a:t>
                      </a:r>
                      <a:endParaRPr lang="en-US" altLang="en-US" sz="2400" b="1">
                        <a:solidFill>
                          <a:srgbClr val="0C0C0C"/>
                        </a:solidFill>
                        <a:latin typeface="微软雅黑" panose="020b0503020204020204" charset="-122"/>
                        <a:ea typeface="微软雅黑"/>
                        <a:cs typeface="微软雅黑" panose="020b0503020204020204" charset="-122"/>
                      </a:endParaRPr>
                    </a:p>
                  </a:txBody>
                  <a:tcPr marT="0" marB="0" anchor="ctr">
                    <a:lnL w="1905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buNone/>
                      </a:pPr>
                      <a:r>
                        <a:rPr lang="en-US" sz="2400" b="1">
                          <a:solidFill>
                            <a:srgbClr val="0C0C0C"/>
                          </a:solidFill>
                          <a:latin typeface="微软雅黑" panose="020b0503020204020204" charset="-122"/>
                          <a:ea typeface="微软雅黑"/>
                          <a:cs typeface="微软雅黑" panose="020b0503020204020204" charset="-122"/>
                        </a:rPr>
                        <a:t>英国资本大量涌入拉丁美洲，一战前夕增加到10亿英镑。</a:t>
                      </a:r>
                      <a:endParaRPr lang="en-US" altLang="en-US" sz="2400" b="1">
                        <a:solidFill>
                          <a:srgbClr val="0C0C0C"/>
                        </a:solidFill>
                        <a:latin typeface="微软雅黑" panose="020b0503020204020204" charset="-122"/>
                        <a:ea typeface="微软雅黑"/>
                        <a:cs typeface="微软雅黑" panose="020b0503020204020204" charset="-122"/>
                      </a:endParaRPr>
                    </a:p>
                  </a:txBody>
                  <a:tcPr marT="0" marB="0">
                    <a:lnL w="12700" cap="flat" cmpd="sng">
                      <a:solidFill>
                        <a:srgbClr val="080000"/>
                      </a:solidFill>
                      <a:prstDash val="solid"/>
                      <a:headEnd type="none" w="med" len="med"/>
                      <a:tailEnd type="none" w="med" len="med"/>
                    </a:lnL>
                    <a:lnR w="1905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297180">
                <a:tc vMerge="1">
                  <a:txBody>
                    <a:bodyPr vert="horz" wrap="square"/>
                    <a:lstStyle/>
                    <a:p/>
                  </a:txBody>
                  <a:tcPr>
                    <a:lnL w="1905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B w="12700" cap="flat" cmpd="sng">
                      <a:solidFill>
                        <a:srgbClr val="080000"/>
                      </a:solidFill>
                      <a:prstDash val="solid"/>
                      <a:headEnd type="none" w="med" len="med"/>
                      <a:tailEnd type="none" w="med" len="med"/>
                    </a:lnB>
                  </a:tcPr>
                </a:tc>
                <a:tc>
                  <a:txBody>
                    <a:bodyPr vert="horz" wrap="square"/>
                    <a:lstStyle/>
                    <a:p>
                      <a:pPr>
                        <a:buNone/>
                      </a:pPr>
                      <a:r>
                        <a:rPr lang="en-US" sz="2400" b="1" err="1">
                          <a:solidFill>
                            <a:srgbClr val="0C0C0C"/>
                          </a:solidFill>
                          <a:latin typeface="微软雅黑" panose="020b0503020204020204" charset="-122"/>
                          <a:ea typeface="微软雅黑"/>
                          <a:cs typeface="宋体" panose="02010600030101010101" pitchFamily="2" charset="-122"/>
                        </a:rPr>
                        <a:t>甲午战后，列强争做中国的债主，抢夺路矿和办厂权。</a:t>
                      </a:r>
                      <a:endParaRPr lang="en-US" altLang="en-US" sz="2400" b="1">
                        <a:solidFill>
                          <a:srgbClr val="0C0C0C"/>
                        </a:solidFill>
                        <a:latin typeface="微软雅黑" panose="020b0503020204020204" charset="-122"/>
                        <a:ea typeface="微软雅黑"/>
                        <a:cs typeface="宋体" panose="02010600030101010101" pitchFamily="2" charset="-122"/>
                      </a:endParaRPr>
                    </a:p>
                  </a:txBody>
                  <a:tcPr marT="0" marB="0">
                    <a:lnL w="12700" cap="flat" cmpd="sng">
                      <a:solidFill>
                        <a:srgbClr val="080000"/>
                      </a:solidFill>
                      <a:prstDash val="solid"/>
                      <a:headEnd type="none" w="med" len="med"/>
                      <a:tailEnd type="none" w="med" len="med"/>
                    </a:lnL>
                    <a:lnR w="1905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297180">
                <a:tc>
                  <a:txBody>
                    <a:bodyPr vert="horz" wrap="square"/>
                    <a:lstStyle/>
                    <a:p>
                      <a:pPr algn="ctr">
                        <a:buNone/>
                      </a:pPr>
                      <a:r>
                        <a:rPr lang="en-US" sz="2400" b="1">
                          <a:solidFill>
                            <a:srgbClr val="0C0C0C"/>
                          </a:solidFill>
                          <a:latin typeface="微软雅黑" panose="020b0503020204020204" charset="-122"/>
                          <a:ea typeface="微软雅黑"/>
                          <a:cs typeface="微软雅黑" panose="020b0503020204020204" charset="-122"/>
                        </a:rPr>
                        <a:t>20世纪初期</a:t>
                      </a:r>
                      <a:endParaRPr lang="en-US" altLang="en-US" sz="2400" b="1">
                        <a:solidFill>
                          <a:srgbClr val="0C0C0C"/>
                        </a:solidFill>
                        <a:latin typeface="微软雅黑" panose="020b0503020204020204" charset="-122"/>
                        <a:ea typeface="微软雅黑"/>
                        <a:cs typeface="微软雅黑" panose="020b0503020204020204" charset="-122"/>
                      </a:endParaRPr>
                    </a:p>
                  </a:txBody>
                  <a:tcPr marT="0" marB="0" anchor="ctr">
                    <a:lnL w="1905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buNone/>
                      </a:pPr>
                      <a:r>
                        <a:rPr lang="en-US" sz="2400" b="1">
                          <a:solidFill>
                            <a:srgbClr val="0C0C0C"/>
                          </a:solidFill>
                          <a:latin typeface="微软雅黑" panose="020b0503020204020204" charset="-122"/>
                          <a:ea typeface="微软雅黑"/>
                          <a:cs typeface="微软雅黑" panose="020b0503020204020204" charset="-122"/>
                        </a:rPr>
                        <a:t>英国在印度的投资总额达到4．5亿英镑，铁路线增至4万多公里。</a:t>
                      </a:r>
                      <a:endParaRPr lang="en-US" altLang="en-US" sz="2400" b="1">
                        <a:solidFill>
                          <a:srgbClr val="0C0C0C"/>
                        </a:solidFill>
                        <a:latin typeface="微软雅黑" panose="020b0503020204020204" charset="-122"/>
                        <a:ea typeface="微软雅黑"/>
                        <a:cs typeface="微软雅黑" panose="020b0503020204020204" charset="-122"/>
                      </a:endParaRPr>
                    </a:p>
                  </a:txBody>
                  <a:tcPr marT="0" marB="0">
                    <a:lnL w="12700" cap="flat" cmpd="sng">
                      <a:solidFill>
                        <a:srgbClr val="080000"/>
                      </a:solidFill>
                      <a:prstDash val="solid"/>
                      <a:headEnd type="none" w="med" len="med"/>
                      <a:tailEnd type="none" w="med" len="med"/>
                    </a:lnL>
                    <a:lnR w="1905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297180">
                <a:tc>
                  <a:txBody>
                    <a:bodyPr vert="horz" wrap="square"/>
                    <a:lstStyle/>
                    <a:p>
                      <a:pPr algn="ctr">
                        <a:buNone/>
                      </a:pPr>
                      <a:r>
                        <a:rPr lang="en-US" sz="2400" b="1" err="1">
                          <a:solidFill>
                            <a:srgbClr val="0C0C0C"/>
                          </a:solidFill>
                          <a:latin typeface="微软雅黑" panose="020b0503020204020204" charset="-122"/>
                          <a:ea typeface="微软雅黑"/>
                          <a:cs typeface="宋体" panose="02010600030101010101" pitchFamily="2" charset="-122"/>
                        </a:rPr>
                        <a:t>一战前夕</a:t>
                      </a:r>
                      <a:endParaRPr lang="en-US" altLang="en-US" sz="2400" b="1" err="1">
                        <a:solidFill>
                          <a:srgbClr val="0C0C0C"/>
                        </a:solidFill>
                        <a:latin typeface="微软雅黑" panose="020b0503020204020204" charset="-122"/>
                        <a:ea typeface="微软雅黑"/>
                        <a:cs typeface="宋体" panose="02010600030101010101" pitchFamily="2" charset="-122"/>
                      </a:endParaRPr>
                    </a:p>
                  </a:txBody>
                  <a:tcPr marT="0" marB="0" anchor="ctr">
                    <a:lnL w="1905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9050" cap="flat" cmpd="sng">
                      <a:solidFill>
                        <a:srgbClr val="080000"/>
                      </a:solidFill>
                      <a:prstDash val="solid"/>
                      <a:headEnd type="none" w="med" len="med"/>
                      <a:tailEnd type="none" w="med" len="med"/>
                    </a:lnB>
                    <a:lnTlToBr>
                      <a:noFill/>
                    </a:lnTlToBr>
                    <a:lnBlToTr>
                      <a:noFill/>
                    </a:lnBlToTr>
                    <a:noFill/>
                  </a:tcPr>
                </a:tc>
                <a:tc>
                  <a:txBody>
                    <a:bodyPr vert="horz" wrap="square"/>
                    <a:lstStyle/>
                    <a:p>
                      <a:pPr>
                        <a:buNone/>
                      </a:pPr>
                      <a:r>
                        <a:rPr lang="en-US" sz="2400" b="1" err="1">
                          <a:solidFill>
                            <a:srgbClr val="0C0C0C"/>
                          </a:solidFill>
                          <a:latin typeface="微软雅黑" panose="020b0503020204020204" charset="-122"/>
                          <a:ea typeface="微软雅黑"/>
                          <a:cs typeface="宋体" panose="02010600030101010101" pitchFamily="2" charset="-122"/>
                        </a:rPr>
                        <a:t>欧美工业国家控制和奴役了世界上绝大部分土地和人口。</a:t>
                      </a:r>
                      <a:endParaRPr lang="en-US" altLang="en-US" sz="2400" b="1">
                        <a:solidFill>
                          <a:srgbClr val="0C0C0C"/>
                        </a:solidFill>
                        <a:latin typeface="微软雅黑" panose="020b0503020204020204" charset="-122"/>
                        <a:ea typeface="微软雅黑"/>
                        <a:cs typeface="宋体" panose="02010600030101010101" pitchFamily="2" charset="-122"/>
                      </a:endParaRPr>
                    </a:p>
                  </a:txBody>
                  <a:tcPr marT="0" marB="0">
                    <a:lnL w="12700" cap="flat" cmpd="sng">
                      <a:solidFill>
                        <a:srgbClr val="080000"/>
                      </a:solidFill>
                      <a:prstDash val="solid"/>
                      <a:headEnd type="none" w="med" len="med"/>
                      <a:tailEnd type="none" w="med" len="med"/>
                    </a:lnL>
                    <a:lnR w="1905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9050" cap="flat" cmpd="sng">
                      <a:solidFill>
                        <a:srgbClr val="080000"/>
                      </a:solidFill>
                      <a:prstDash val="solid"/>
                      <a:headEnd type="none" w="med" len="med"/>
                      <a:tailEnd type="none" w="med" len="med"/>
                    </a:lnB>
                    <a:lnTlToBr>
                      <a:noFill/>
                    </a:lnTlToBr>
                    <a:lnBlToTr>
                      <a:noFill/>
                    </a:lnBlToTr>
                    <a:noFill/>
                  </a:tcPr>
                </a:tc>
              </a:tr>
            </a:tbl>
          </a:graphicData>
        </a:graphic>
      </p:graphicFrame>
      <p:sp>
        <p:nvSpPr>
          <p:cNvPr id="10284" name="文本框 9"/>
          <p:cNvSpPr txBox="1"/>
          <p:nvPr>
            <p:custDataLst>
              <p:tags r:id="rId4"/>
            </p:custDataLst>
          </p:nvPr>
        </p:nvSpPr>
        <p:spPr>
          <a:xfrm>
            <a:off x="88265" y="5915025"/>
            <a:ext cx="12329584" cy="460375"/>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2011ED"/>
                </a:solidFill>
                <a:latin typeface="微软雅黑" panose="020b0503020204020204" charset="-122"/>
                <a:ea typeface="微软雅黑"/>
                <a:cs typeface="微软雅黑" panose="020b0503020204020204" charset="-122"/>
              </a:rPr>
              <a:t>根据表格结合所学，对西方列强的殖民扩张进行阶段划分并归纳各阶段的殖民方式与特点。</a:t>
            </a:r>
            <a:endParaRPr lang="en-US" altLang="zh-CN" sz="2400" b="1">
              <a:solidFill>
                <a:srgbClr val="2011ED"/>
              </a:solidFill>
              <a:latin typeface="微软雅黑" panose="020b0503020204020204" charset="-122"/>
              <a:ea typeface="微软雅黑"/>
              <a:cs typeface="微软雅黑" panose="020b0503020204020204" charset="-122"/>
            </a:endParaRPr>
          </a:p>
        </p:txBody>
      </p:sp>
      <p:sp>
        <p:nvSpPr>
          <p:cNvPr id="3" name="矩形 2"/>
          <p:cNvSpPr/>
          <p:nvPr>
            <p:custDataLst>
              <p:tags r:id="rId5"/>
            </p:custDataLst>
          </p:nvPr>
        </p:nvSpPr>
        <p:spPr>
          <a:xfrm>
            <a:off x="2622612" y="75409"/>
            <a:ext cx="7776864" cy="536185"/>
          </a:xfrm>
          <a:prstGeom prst="rect">
            <a:avLst/>
          </a:prstGeom>
          <a:solidFill>
            <a:srgbClr val="C00000"/>
          </a:solidFill>
          <a:ln w="25400" cap="flat" cmpd="sng" algn="ctr">
            <a:no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zh-CN" altLang="en-US" sz="3200" b="1" kern="0" smtClean="0">
                <a:solidFill>
                  <a:prstClr val="white"/>
                </a:solidFill>
                <a:latin typeface="微软雅黑" panose="020b0503020204020204" charset="-122"/>
                <a:ea typeface="微软雅黑"/>
                <a:cs typeface="微软雅黑" panose="020b0503020204020204" charset="-122"/>
              </a:rPr>
              <a:t>重点探究</a:t>
            </a:r>
            <a:r>
              <a:rPr lang="en-US" altLang="zh-CN" sz="3200" b="1" kern="0" smtClean="0">
                <a:solidFill>
                  <a:prstClr val="white"/>
                </a:solidFill>
                <a:latin typeface="微软雅黑" panose="020b0503020204020204" charset="-122"/>
                <a:ea typeface="微软雅黑"/>
                <a:cs typeface="微软雅黑" panose="020b0503020204020204" charset="-122"/>
              </a:rPr>
              <a:t>  </a:t>
            </a:r>
            <a:r>
              <a:rPr lang="zh-CN" altLang="en-US" sz="3200" b="1" kern="0" smtClean="0">
                <a:solidFill>
                  <a:prstClr val="white"/>
                </a:solidFill>
                <a:latin typeface="微软雅黑" panose="020b0503020204020204" charset="-122"/>
                <a:ea typeface="微软雅黑"/>
                <a:cs typeface="微软雅黑" panose="020b0503020204020204" charset="-122"/>
              </a:rPr>
              <a:t>素养提升</a:t>
            </a:r>
            <a:endParaRPr lang="zh-CN" altLang="en-US" sz="3200" b="1" kern="0" smtClean="0">
              <a:solidFill>
                <a:prstClr val="white"/>
              </a:solidFill>
              <a:latin typeface="微软雅黑" panose="020b0503020204020204" charset="-122"/>
              <a:ea typeface="微软雅黑"/>
              <a:cs typeface="微软雅黑" panose="020b0503020204020204" charset="-122"/>
            </a:endParaRPr>
          </a:p>
        </p:txBody>
      </p:sp>
      <p:sp>
        <p:nvSpPr>
          <p:cNvPr id="4" name="矩形 3"/>
          <p:cNvSpPr/>
          <p:nvPr>
            <p:custDataLst>
              <p:tags r:id="rId6"/>
            </p:custDataLst>
          </p:nvPr>
        </p:nvSpPr>
        <p:spPr>
          <a:xfrm>
            <a:off x="3878580" y="1021715"/>
            <a:ext cx="1901825" cy="411480"/>
          </a:xfrm>
          <a:prstGeom prst="rect">
            <a:avLst/>
          </a:prstGeom>
          <a:noFill/>
          <a:ln w="38100">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 name="矩形 4"/>
          <p:cNvSpPr/>
          <p:nvPr>
            <p:custDataLst>
              <p:tags r:id="rId7"/>
            </p:custDataLst>
          </p:nvPr>
        </p:nvSpPr>
        <p:spPr>
          <a:xfrm>
            <a:off x="6600190" y="1021715"/>
            <a:ext cx="5191125" cy="411480"/>
          </a:xfrm>
          <a:prstGeom prst="rect">
            <a:avLst/>
          </a:prstGeom>
          <a:noFill/>
          <a:ln w="38100">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6" name="矩形 5"/>
          <p:cNvSpPr/>
          <p:nvPr>
            <p:custDataLst>
              <p:tags r:id="rId8"/>
            </p:custDataLst>
          </p:nvPr>
        </p:nvSpPr>
        <p:spPr>
          <a:xfrm>
            <a:off x="5688330" y="1499235"/>
            <a:ext cx="1901825" cy="411480"/>
          </a:xfrm>
          <a:prstGeom prst="rect">
            <a:avLst/>
          </a:prstGeom>
          <a:noFill/>
          <a:ln w="38100">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矩形 6"/>
          <p:cNvSpPr/>
          <p:nvPr>
            <p:custDataLst>
              <p:tags r:id="rId9"/>
            </p:custDataLst>
          </p:nvPr>
        </p:nvSpPr>
        <p:spPr>
          <a:xfrm>
            <a:off x="5019675" y="2615565"/>
            <a:ext cx="1350010" cy="334010"/>
          </a:xfrm>
          <a:prstGeom prst="rect">
            <a:avLst/>
          </a:prstGeom>
          <a:noFill/>
          <a:ln w="38100">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8" name="矩形 7"/>
          <p:cNvSpPr/>
          <p:nvPr>
            <p:custDataLst>
              <p:tags r:id="rId10"/>
            </p:custDataLst>
          </p:nvPr>
        </p:nvSpPr>
        <p:spPr>
          <a:xfrm>
            <a:off x="2622550" y="3295650"/>
            <a:ext cx="2517775" cy="386080"/>
          </a:xfrm>
          <a:prstGeom prst="rect">
            <a:avLst/>
          </a:prstGeom>
          <a:noFill/>
          <a:ln w="38100">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 name="矩形 9"/>
          <p:cNvSpPr/>
          <p:nvPr>
            <p:custDataLst>
              <p:tags r:id="rId11"/>
            </p:custDataLst>
          </p:nvPr>
        </p:nvSpPr>
        <p:spPr>
          <a:xfrm>
            <a:off x="3696970" y="3719830"/>
            <a:ext cx="1221105" cy="307975"/>
          </a:xfrm>
          <a:prstGeom prst="rect">
            <a:avLst/>
          </a:prstGeom>
          <a:noFill/>
          <a:ln w="38100">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1" name="矩形 10"/>
          <p:cNvSpPr/>
          <p:nvPr>
            <p:custDataLst>
              <p:tags r:id="rId12"/>
            </p:custDataLst>
          </p:nvPr>
        </p:nvSpPr>
        <p:spPr>
          <a:xfrm>
            <a:off x="2622550" y="4027805"/>
            <a:ext cx="3473450" cy="411480"/>
          </a:xfrm>
          <a:prstGeom prst="rect">
            <a:avLst/>
          </a:prstGeom>
          <a:noFill/>
          <a:ln w="38100">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2" name="矩形 11"/>
          <p:cNvSpPr/>
          <p:nvPr>
            <p:custDataLst>
              <p:tags r:id="rId13"/>
            </p:custDataLst>
          </p:nvPr>
        </p:nvSpPr>
        <p:spPr>
          <a:xfrm>
            <a:off x="7410450" y="3719830"/>
            <a:ext cx="3969385" cy="386080"/>
          </a:xfrm>
          <a:prstGeom prst="rect">
            <a:avLst/>
          </a:prstGeom>
          <a:noFill/>
          <a:ln w="38100">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3" name="矩形 12"/>
          <p:cNvSpPr/>
          <p:nvPr>
            <p:custDataLst>
              <p:tags r:id="rId14"/>
            </p:custDataLst>
          </p:nvPr>
        </p:nvSpPr>
        <p:spPr>
          <a:xfrm>
            <a:off x="6369685" y="4093210"/>
            <a:ext cx="3622675" cy="333375"/>
          </a:xfrm>
          <a:prstGeom prst="rect">
            <a:avLst/>
          </a:prstGeom>
          <a:noFill/>
          <a:ln w="38100">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4" name="矩形 13"/>
          <p:cNvSpPr/>
          <p:nvPr>
            <p:custDataLst>
              <p:tags r:id="rId15"/>
            </p:custDataLst>
          </p:nvPr>
        </p:nvSpPr>
        <p:spPr>
          <a:xfrm>
            <a:off x="2622550" y="4426585"/>
            <a:ext cx="3065780" cy="386080"/>
          </a:xfrm>
          <a:prstGeom prst="rect">
            <a:avLst/>
          </a:prstGeom>
          <a:noFill/>
          <a:ln w="38100">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5" name="矩形 14"/>
          <p:cNvSpPr/>
          <p:nvPr>
            <p:custDataLst>
              <p:tags r:id="rId16"/>
            </p:custDataLst>
          </p:nvPr>
        </p:nvSpPr>
        <p:spPr>
          <a:xfrm>
            <a:off x="6600190" y="4812665"/>
            <a:ext cx="2441575" cy="320675"/>
          </a:xfrm>
          <a:prstGeom prst="rect">
            <a:avLst/>
          </a:prstGeom>
          <a:noFill/>
          <a:ln w="38100">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6" name="矩形 15"/>
          <p:cNvSpPr/>
          <p:nvPr>
            <p:custDataLst>
              <p:tags r:id="rId17"/>
            </p:custDataLst>
          </p:nvPr>
        </p:nvSpPr>
        <p:spPr>
          <a:xfrm>
            <a:off x="2622550" y="5184775"/>
            <a:ext cx="1901825" cy="372745"/>
          </a:xfrm>
          <a:prstGeom prst="rect">
            <a:avLst/>
          </a:prstGeom>
          <a:noFill/>
          <a:ln w="38100">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custDataLst>
              <p:tags r:id="rId18"/>
            </p:custDataLst>
          </p:nvPr>
        </p:nvSpPr>
        <p:spPr>
          <a:xfrm>
            <a:off x="1296035" y="6424930"/>
            <a:ext cx="186245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dur="1"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dur="1"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dur="1"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dur="1"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dur="1"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dur="1"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par>
                                <p:cTn id="19" presetID="1" presetClass="entr" presetSubtype="0" dur="1"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par>
                                <p:cTn id="21" presetID="1" presetClass="entr" presetSubtype="0" dur="1" fill="hold" grpId="0" nodeType="with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par>
                                <p:cTn id="23" presetID="1" presetClass="entr" presetSubtype="0" dur="1" fill="hold" grpId="0" nodeType="withEffect">
                                  <p:stCondLst>
                                    <p:cond delay="0"/>
                                  </p:stCondLst>
                                  <p:childTnLst>
                                    <p:set>
                                      <p:cBhvr>
                                        <p:cTn id="24" dur="1" fill="hold">
                                          <p:stCondLst>
                                            <p:cond delay="0"/>
                                          </p:stCondLst>
                                        </p:cTn>
                                        <p:tgtEl>
                                          <p:spTgt spid="14"/>
                                        </p:tgtEl>
                                        <p:attrNameLst>
                                          <p:attrName>style.visibility</p:attrName>
                                        </p:attrNameLst>
                                      </p:cBhvr>
                                      <p:to>
                                        <p:strVal val="visible"/>
                                      </p:to>
                                    </p:set>
                                  </p:childTnLst>
                                </p:cTn>
                              </p:par>
                              <p:par>
                                <p:cTn id="25" presetID="1" presetClass="entr" presetSubtype="0" dur="1" fill="hold" grpId="0" nodeType="with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par>
                                <p:cTn id="27" presetID="1" presetClass="entr" presetSubtype="0" dur="1" fill="hold" grpId="0" nodeType="withEffect">
                                  <p:stCondLst>
                                    <p:cond delay="0"/>
                                  </p:stCondLst>
                                  <p:childTnLst>
                                    <p:set>
                                      <p:cBhvr>
                                        <p:cTn id="28"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10" grpId="0"/>
      <p:bldP spid="11" grpId="0"/>
      <p:bldP spid="12" grpId="0"/>
      <p:bldP spid="13" grpId="0"/>
      <p:bldP spid="14" grpId="0"/>
      <p:bldP spid="15" grpId="0"/>
      <p:bldP spid="16"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6389" name="文本框 1389569"/>
          <p:cNvSpPr/>
          <p:nvPr>
            <p:custDataLst>
              <p:tags r:id="rId3"/>
            </p:custDataLst>
          </p:nvPr>
        </p:nvSpPr>
        <p:spPr>
          <a:xfrm>
            <a:off x="248682" y="2542370"/>
            <a:ext cx="11943318" cy="2251710"/>
          </a:xfrm>
          <a:prstGeom prst="rect">
            <a:avLst/>
          </a:prstGeom>
          <a:noFill/>
          <a:ln>
            <a:noFill/>
            <a:miter lim="800000"/>
          </a:ln>
        </p:spPr>
        <p:txBody>
          <a:bodyPr wrap="square">
            <a:spAutoFit/>
          </a:bodyPr>
          <a:lstStyle>
            <a:defPPr>
              <a:defRPr lang="zh-CN"/>
            </a:defPPr>
            <a:lvl1pPr marL="0" indent="0" algn="l" defTabSz="914400" rtl="0" eaLnBrk="0" fontAlgn="base" latinLnBrk="0" hangingPunct="0">
              <a:lnSpc>
                <a:spcPct val="150000"/>
              </a:lnSpc>
              <a:spcBef>
                <a:spcPct val="0"/>
              </a:spcBef>
              <a:spcAft>
                <a:spcPct val="0"/>
              </a:spcAft>
              <a:buClrTx/>
              <a:buSzTx/>
              <a:buFontTx/>
              <a:buNone/>
              <a:defRPr kumimoji="0" lang="zh-CN" altLang="en-US" sz="2600" b="1" i="0" u="none" kern="1200" baseline="0">
                <a:solidFill>
                  <a:schemeClr val="tx1"/>
                </a:solidFill>
                <a:latin typeface="宋体" panose="02010600030101010101" pitchFamily="2" charset="-122"/>
                <a:ea typeface="宋体" panose="02010600030101010101" pitchFamily="2" charset="-122"/>
                <a:cs typeface="+mn-cs"/>
              </a:defRPr>
            </a:lvl1pPr>
            <a:lvl2pPr marL="457200" indent="0" algn="l" defTabSz="914400" rtl="0" eaLnBrk="0" fontAlgn="base" latinLnBrk="0" hangingPunct="0">
              <a:lnSpc>
                <a:spcPct val="150000"/>
              </a:lnSpc>
              <a:spcBef>
                <a:spcPct val="0"/>
              </a:spcBef>
              <a:spcAft>
                <a:spcPct val="0"/>
              </a:spcAft>
              <a:buClrTx/>
              <a:buSzTx/>
              <a:buFontTx/>
              <a:buNone/>
              <a:defRPr kumimoji="0" lang="zh-CN" altLang="en-US" sz="2600" b="1" i="0" u="none" kern="1200" baseline="0">
                <a:solidFill>
                  <a:schemeClr val="tx1"/>
                </a:solidFill>
                <a:latin typeface="宋体" panose="02010600030101010101" pitchFamily="2" charset="-122"/>
                <a:ea typeface="宋体" panose="02010600030101010101" pitchFamily="2" charset="-122"/>
                <a:cs typeface="+mn-cs"/>
              </a:defRPr>
            </a:lvl2pPr>
            <a:lvl3pPr marL="914400" indent="0" algn="l" defTabSz="914400" rtl="0" eaLnBrk="0" fontAlgn="base" latinLnBrk="0" hangingPunct="0">
              <a:lnSpc>
                <a:spcPct val="150000"/>
              </a:lnSpc>
              <a:spcBef>
                <a:spcPct val="0"/>
              </a:spcBef>
              <a:spcAft>
                <a:spcPct val="0"/>
              </a:spcAft>
              <a:buClrTx/>
              <a:buSzTx/>
              <a:buFontTx/>
              <a:buNone/>
              <a:defRPr kumimoji="0" lang="zh-CN" altLang="en-US" sz="2600" b="1" i="0" u="none" kern="1200" baseline="0">
                <a:solidFill>
                  <a:schemeClr val="tx1"/>
                </a:solidFill>
                <a:latin typeface="宋体" panose="02010600030101010101" pitchFamily="2" charset="-122"/>
                <a:ea typeface="宋体" panose="02010600030101010101" pitchFamily="2" charset="-122"/>
                <a:cs typeface="+mn-cs"/>
              </a:defRPr>
            </a:lvl3pPr>
            <a:lvl4pPr marL="1371600" indent="0" algn="l" defTabSz="914400" rtl="0" eaLnBrk="0" fontAlgn="base" latinLnBrk="0" hangingPunct="0">
              <a:lnSpc>
                <a:spcPct val="150000"/>
              </a:lnSpc>
              <a:spcBef>
                <a:spcPct val="0"/>
              </a:spcBef>
              <a:spcAft>
                <a:spcPct val="0"/>
              </a:spcAft>
              <a:buClrTx/>
              <a:buSzTx/>
              <a:buFontTx/>
              <a:buNone/>
              <a:defRPr kumimoji="0" lang="zh-CN" altLang="en-US" sz="2600" b="1" i="0" u="none" kern="1200" baseline="0">
                <a:solidFill>
                  <a:schemeClr val="tx1"/>
                </a:solidFill>
                <a:latin typeface="宋体" panose="02010600030101010101" pitchFamily="2" charset="-122"/>
                <a:ea typeface="宋体" panose="02010600030101010101" pitchFamily="2" charset="-122"/>
                <a:cs typeface="+mn-cs"/>
              </a:defRPr>
            </a:lvl4pPr>
            <a:lvl5pPr marL="1828800" indent="0" algn="l" defTabSz="914400" rtl="0" eaLnBrk="0" fontAlgn="base" latinLnBrk="0" hangingPunct="0">
              <a:lnSpc>
                <a:spcPct val="150000"/>
              </a:lnSpc>
              <a:spcBef>
                <a:spcPct val="0"/>
              </a:spcBef>
              <a:spcAft>
                <a:spcPct val="0"/>
              </a:spcAft>
              <a:buClrTx/>
              <a:buSzTx/>
              <a:buFontTx/>
              <a:buNone/>
              <a:defRPr kumimoji="0" lang="zh-CN" altLang="en-US" sz="2600" b="1" i="0" u="none" kern="1200" baseline="0">
                <a:solidFill>
                  <a:schemeClr val="tx1"/>
                </a:solidFill>
                <a:latin typeface="宋体" panose="02010600030101010101" pitchFamily="2" charset="-122"/>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lnSpc>
                <a:spcPct val="130000"/>
              </a:lnSpc>
              <a:spcBef>
                <a:spcPct val="0"/>
              </a:spcBef>
              <a:spcAft>
                <a:spcPct val="0"/>
              </a:spcAft>
            </a:pPr>
            <a:r>
              <a:rPr lang="zh-CN" altLang="en-US" sz="3600">
                <a:latin typeface="黑体" panose="02010609060101010101" charset="-122"/>
                <a:ea typeface="黑体" panose="02010609060101010101" charset="-122"/>
              </a:rPr>
              <a:t>二战后，亚非拉的民族解放运动掀起新的高潮。1945年至1991年，全世界有90多个国家摆脱了殖民统治获得独立，以惊人的速度摧毁了世界殖民体系。</a:t>
            </a:r>
            <a:endParaRPr lang="zh-CN" altLang="en-US" sz="3600">
              <a:latin typeface="黑体" panose="02010609060101010101" charset="-122"/>
              <a:ea typeface="黑体" panose="0201060906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grpId="0" nodeType="clickEffect">
                                  <p:stCondLst>
                                    <p:cond delay="0"/>
                                  </p:stCondLst>
                                  <p:childTnLst>
                                    <p:set>
                                      <p:cBhvr>
                                        <p:cTn id="6" dur="1" fill="hold">
                                          <p:stCondLst>
                                            <p:cond delay="0"/>
                                          </p:stCondLst>
                                        </p:cTn>
                                        <p:tgtEl>
                                          <p:spTgt spid="16389"/>
                                        </p:tgtEl>
                                        <p:attrNameLst>
                                          <p:attrName>style.visibility</p:attrName>
                                        </p:attrNameLst>
                                      </p:cBhvr>
                                      <p:to>
                                        <p:strVal val="visible"/>
                                      </p:to>
                                    </p:set>
                                    <p:animEffect transition="in" filter="barn(inVertical)">
                                      <p:cBhvr>
                                        <p:cTn id="7" dur="500"/>
                                        <p:tgtEl>
                                          <p:spTgt spid="163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9"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954405" y="299720"/>
            <a:ext cx="2117725"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t>看学案：</a:t>
            </a:r>
            <a:endParaRPr lang="zh-CN" altLang="en-US" sz="3200"/>
          </a:p>
        </p:txBody>
      </p:sp>
      <p:sp>
        <p:nvSpPr>
          <p:cNvPr id="2" name="文本框 1"/>
          <p:cNvSpPr txBox="1"/>
          <p:nvPr>
            <p:custDataLst>
              <p:tags r:id="rId4"/>
            </p:custDataLst>
          </p:nvPr>
        </p:nvSpPr>
        <p:spPr>
          <a:xfrm>
            <a:off x="1068705" y="1137920"/>
            <a:ext cx="4157345" cy="10763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t>课堂新坐标的选择题</a:t>
            </a:r>
            <a:r>
              <a:rPr lang="en-US" altLang="zh-CN" sz="3200"/>
              <a:t>:P295--296</a:t>
            </a:r>
            <a:endParaRPr lang="en-US" altLang="zh-CN" sz="32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1722120" y="767080"/>
            <a:ext cx="2886075"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t>读</a:t>
            </a:r>
            <a:r>
              <a:rPr lang="en-US" altLang="zh-CN" sz="3600"/>
              <a:t>13</a:t>
            </a:r>
            <a:r>
              <a:rPr lang="zh-CN" altLang="en-US" sz="3600"/>
              <a:t>课学案</a:t>
            </a:r>
            <a:endParaRPr lang="zh-CN" altLang="en-US" sz="3600"/>
          </a:p>
        </p:txBody>
      </p:sp>
    </p:spTree>
    <p:custDataLst>
      <p:tags r:id="rId4"/>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1102360" y="221615"/>
            <a:ext cx="998728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rgbClr val="FF0000"/>
                </a:solidFill>
              </a:rPr>
              <a:t>第六单元</a:t>
            </a:r>
            <a:r>
              <a:rPr lang="en-US" altLang="zh-CN" sz="3600" b="1">
                <a:solidFill>
                  <a:srgbClr val="FF0000"/>
                </a:solidFill>
              </a:rPr>
              <a:t>    </a:t>
            </a:r>
            <a:r>
              <a:rPr lang="zh-CN" altLang="en-US" sz="3600" b="1">
                <a:solidFill>
                  <a:srgbClr val="FF0000"/>
                </a:solidFill>
              </a:rPr>
              <a:t>世界殖民体系与亚非拉民族独立运动</a:t>
            </a:r>
            <a:endParaRPr lang="zh-CN" altLang="en-US" sz="3600" b="1">
              <a:solidFill>
                <a:srgbClr val="FF0000"/>
              </a:solidFill>
            </a:endParaRPr>
          </a:p>
        </p:txBody>
      </p:sp>
      <p:sp>
        <p:nvSpPr>
          <p:cNvPr id="5" name="文本框 4"/>
          <p:cNvSpPr txBox="1"/>
          <p:nvPr>
            <p:custDataLst>
              <p:tags r:id="rId4"/>
            </p:custDataLst>
          </p:nvPr>
        </p:nvSpPr>
        <p:spPr>
          <a:xfrm>
            <a:off x="75565" y="1098550"/>
            <a:ext cx="263207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rPr>
              <a:t>一、知识脉络：</a:t>
            </a:r>
            <a:endParaRPr lang="zh-CN" altLang="en-US" sz="2800" b="1">
              <a:solidFill>
                <a:srgbClr val="FF0000"/>
              </a:solidFill>
            </a:endParaRPr>
          </a:p>
        </p:txBody>
      </p:sp>
      <p:sp>
        <p:nvSpPr>
          <p:cNvPr id="6" name="文本框 5"/>
          <p:cNvSpPr txBox="1"/>
          <p:nvPr>
            <p:custDataLst>
              <p:tags r:id="rId5"/>
            </p:custDataLst>
          </p:nvPr>
        </p:nvSpPr>
        <p:spPr>
          <a:xfrm>
            <a:off x="541655" y="2012950"/>
            <a:ext cx="150114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t>新航路开辟</a:t>
            </a:r>
            <a:endParaRPr lang="zh-CN" altLang="en-US" b="1"/>
          </a:p>
        </p:txBody>
      </p:sp>
      <p:cxnSp>
        <p:nvCxnSpPr>
          <p:cNvPr id="7" name="直接箭头连接符 6"/>
          <p:cNvCxnSpPr/>
          <p:nvPr>
            <p:custDataLst>
              <p:tags r:id="rId6"/>
            </p:custDataLst>
          </p:nvPr>
        </p:nvCxnSpPr>
        <p:spPr>
          <a:xfrm>
            <a:off x="1839595" y="2197100"/>
            <a:ext cx="333375" cy="0"/>
          </a:xfrm>
          <a:prstGeom prst="straightConnector1">
            <a:avLst/>
          </a:prstGeom>
          <a:ln>
            <a:tailEnd type="arrow" w="med" len="med"/>
          </a:ln>
        </p:spPr>
        <p:style>
          <a:lnRef idx="3">
            <a:schemeClr val="accent5"/>
          </a:lnRef>
          <a:fillRef idx="0">
            <a:schemeClr val="accent5"/>
          </a:fillRef>
          <a:effectRef idx="2">
            <a:schemeClr val="accent5"/>
          </a:effectRef>
          <a:fontRef idx="minor">
            <a:schemeClr val="tx1"/>
          </a:fontRef>
        </p:style>
      </p:cxnSp>
      <p:sp>
        <p:nvSpPr>
          <p:cNvPr id="8" name="矩形 7"/>
          <p:cNvSpPr/>
          <p:nvPr>
            <p:custDataLst>
              <p:tags r:id="rId7"/>
            </p:custDataLst>
          </p:nvPr>
        </p:nvSpPr>
        <p:spPr>
          <a:xfrm>
            <a:off x="2172970" y="1894840"/>
            <a:ext cx="1545590" cy="6045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b="1"/>
              <a:t>商业资本主义殖民高潮</a:t>
            </a:r>
            <a:endParaRPr lang="zh-CN" altLang="en-US" b="1"/>
          </a:p>
        </p:txBody>
      </p:sp>
      <p:sp>
        <p:nvSpPr>
          <p:cNvPr id="9" name="文本框 8"/>
          <p:cNvSpPr txBox="1"/>
          <p:nvPr>
            <p:custDataLst>
              <p:tags r:id="rId8"/>
            </p:custDataLst>
          </p:nvPr>
        </p:nvSpPr>
        <p:spPr>
          <a:xfrm>
            <a:off x="75565" y="2924175"/>
            <a:ext cx="196723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t>第一次工业革命</a:t>
            </a:r>
            <a:endParaRPr lang="zh-CN" altLang="en-US" b="1"/>
          </a:p>
        </p:txBody>
      </p:sp>
      <p:cxnSp>
        <p:nvCxnSpPr>
          <p:cNvPr id="10" name="直接箭头连接符 9"/>
          <p:cNvCxnSpPr/>
          <p:nvPr>
            <p:custDataLst>
              <p:tags r:id="rId9"/>
            </p:custDataLst>
          </p:nvPr>
        </p:nvCxnSpPr>
        <p:spPr>
          <a:xfrm>
            <a:off x="1840230" y="3108325"/>
            <a:ext cx="333375" cy="0"/>
          </a:xfrm>
          <a:prstGeom prst="straightConnector1">
            <a:avLst/>
          </a:prstGeom>
          <a:ln>
            <a:tailEnd type="arrow" w="med" len="med"/>
          </a:ln>
        </p:spPr>
        <p:style>
          <a:lnRef idx="3">
            <a:schemeClr val="accent5"/>
          </a:lnRef>
          <a:fillRef idx="0">
            <a:schemeClr val="accent5"/>
          </a:fillRef>
          <a:effectRef idx="2">
            <a:schemeClr val="accent5"/>
          </a:effectRef>
          <a:fontRef idx="minor">
            <a:schemeClr val="tx1"/>
          </a:fontRef>
        </p:style>
      </p:cxnSp>
      <p:cxnSp>
        <p:nvCxnSpPr>
          <p:cNvPr id="11" name="直接箭头连接符 10"/>
          <p:cNvCxnSpPr/>
          <p:nvPr>
            <p:custDataLst>
              <p:tags r:id="rId10"/>
            </p:custDataLst>
          </p:nvPr>
        </p:nvCxnSpPr>
        <p:spPr>
          <a:xfrm>
            <a:off x="1840230" y="3939540"/>
            <a:ext cx="333375" cy="0"/>
          </a:xfrm>
          <a:prstGeom prst="straightConnector1">
            <a:avLst/>
          </a:prstGeom>
          <a:ln>
            <a:tailEnd type="arrow" w="med" len="med"/>
          </a:ln>
        </p:spPr>
        <p:style>
          <a:lnRef idx="3">
            <a:schemeClr val="accent5"/>
          </a:lnRef>
          <a:fillRef idx="0">
            <a:schemeClr val="accent5"/>
          </a:fillRef>
          <a:effectRef idx="2">
            <a:schemeClr val="accent5"/>
          </a:effectRef>
          <a:fontRef idx="minor">
            <a:schemeClr val="tx1"/>
          </a:fontRef>
        </p:style>
      </p:cxnSp>
      <p:sp>
        <p:nvSpPr>
          <p:cNvPr id="12" name="矩形 11"/>
          <p:cNvSpPr/>
          <p:nvPr>
            <p:custDataLst>
              <p:tags r:id="rId11"/>
            </p:custDataLst>
          </p:nvPr>
        </p:nvSpPr>
        <p:spPr>
          <a:xfrm>
            <a:off x="2166620" y="2794000"/>
            <a:ext cx="1544955" cy="5486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b="1"/>
              <a:t>工业资本主义殖民高潮</a:t>
            </a:r>
            <a:endParaRPr lang="zh-CN" altLang="en-US" b="1"/>
          </a:p>
        </p:txBody>
      </p:sp>
      <p:sp>
        <p:nvSpPr>
          <p:cNvPr id="13" name="文本框 12"/>
          <p:cNvSpPr txBox="1"/>
          <p:nvPr>
            <p:custDataLst>
              <p:tags r:id="rId12"/>
            </p:custDataLst>
          </p:nvPr>
        </p:nvSpPr>
        <p:spPr>
          <a:xfrm>
            <a:off x="75565" y="3717290"/>
            <a:ext cx="196723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t>第二次工业革命</a:t>
            </a:r>
            <a:endParaRPr lang="zh-CN" altLang="en-US" b="1"/>
          </a:p>
        </p:txBody>
      </p:sp>
      <p:sp>
        <p:nvSpPr>
          <p:cNvPr id="14" name="矩形 13"/>
          <p:cNvSpPr/>
          <p:nvPr>
            <p:custDataLst>
              <p:tags r:id="rId13"/>
            </p:custDataLst>
          </p:nvPr>
        </p:nvSpPr>
        <p:spPr>
          <a:xfrm>
            <a:off x="2173605" y="3637280"/>
            <a:ext cx="1544955" cy="5937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b="1"/>
              <a:t>垄断资本主义殖民高潮</a:t>
            </a:r>
            <a:endParaRPr lang="zh-CN" altLang="en-US" b="1"/>
          </a:p>
        </p:txBody>
      </p:sp>
      <p:sp>
        <p:nvSpPr>
          <p:cNvPr id="15" name="右中括号 14"/>
          <p:cNvSpPr/>
          <p:nvPr>
            <p:custDataLst>
              <p:tags r:id="rId14"/>
            </p:custDataLst>
          </p:nvPr>
        </p:nvSpPr>
        <p:spPr>
          <a:xfrm>
            <a:off x="3718560" y="2185670"/>
            <a:ext cx="116840" cy="1753870"/>
          </a:xfrm>
          <a:prstGeom prst="rightBracket">
            <a:avLst/>
          </a:prstGeom>
        </p:spPr>
        <p:style>
          <a:lnRef idx="3">
            <a:schemeClr val="accent5"/>
          </a:lnRef>
          <a:fillRef idx="0">
            <a:schemeClr val="accent5"/>
          </a:fillRef>
          <a:effectRef idx="2">
            <a:schemeClr val="accent5"/>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cxnSp>
        <p:nvCxnSpPr>
          <p:cNvPr id="16" name="直接箭头连接符 15"/>
          <p:cNvCxnSpPr>
            <a:stCxn id="15" idx="2"/>
          </p:cNvCxnSpPr>
          <p:nvPr>
            <p:custDataLst>
              <p:tags r:id="rId15"/>
            </p:custDataLst>
          </p:nvPr>
        </p:nvCxnSpPr>
        <p:spPr>
          <a:xfrm flipV="1">
            <a:off x="3835400" y="3059430"/>
            <a:ext cx="245745" cy="3175"/>
          </a:xfrm>
          <a:prstGeom prst="straightConnector1">
            <a:avLst/>
          </a:prstGeom>
          <a:ln>
            <a:tailEnd type="arrow" w="med" len="med"/>
          </a:ln>
        </p:spPr>
        <p:style>
          <a:lnRef idx="3">
            <a:schemeClr val="accent5"/>
          </a:lnRef>
          <a:fillRef idx="0">
            <a:schemeClr val="accent5"/>
          </a:fillRef>
          <a:effectRef idx="2">
            <a:schemeClr val="accent5"/>
          </a:effectRef>
          <a:fontRef idx="minor">
            <a:schemeClr val="tx1"/>
          </a:fontRef>
        </p:style>
      </p:cxnSp>
      <p:sp>
        <p:nvSpPr>
          <p:cNvPr id="18" name="左中括号 17"/>
          <p:cNvSpPr/>
          <p:nvPr>
            <p:custDataLst>
              <p:tags r:id="rId16"/>
            </p:custDataLst>
          </p:nvPr>
        </p:nvSpPr>
        <p:spPr>
          <a:xfrm>
            <a:off x="4081145" y="2185670"/>
            <a:ext cx="76200" cy="1753870"/>
          </a:xfrm>
          <a:prstGeom prst="leftBracket">
            <a:avLst/>
          </a:prstGeom>
        </p:spPr>
        <p:style>
          <a:lnRef idx="3">
            <a:schemeClr val="accent5"/>
          </a:lnRef>
          <a:fillRef idx="0">
            <a:schemeClr val="accent5"/>
          </a:fillRef>
          <a:effectRef idx="2">
            <a:schemeClr val="accent5"/>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sp>
        <p:nvSpPr>
          <p:cNvPr id="19" name="文本框 18"/>
          <p:cNvSpPr txBox="1"/>
          <p:nvPr>
            <p:custDataLst>
              <p:tags r:id="rId17"/>
            </p:custDataLst>
          </p:nvPr>
        </p:nvSpPr>
        <p:spPr>
          <a:xfrm>
            <a:off x="4157345" y="1986280"/>
            <a:ext cx="251142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t>拉美：殖民地化</a:t>
            </a:r>
            <a:endParaRPr lang="zh-CN" altLang="en-US" b="1"/>
          </a:p>
        </p:txBody>
      </p:sp>
      <p:sp>
        <p:nvSpPr>
          <p:cNvPr id="20" name="文本框 19"/>
          <p:cNvSpPr txBox="1"/>
          <p:nvPr>
            <p:custDataLst>
              <p:tags r:id="rId18"/>
            </p:custDataLst>
          </p:nvPr>
        </p:nvSpPr>
        <p:spPr>
          <a:xfrm>
            <a:off x="4149725" y="2794000"/>
            <a:ext cx="2256155"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t>亚洲：殖民地</a:t>
            </a:r>
            <a:endParaRPr lang="zh-CN" altLang="en-US" b="1"/>
          </a:p>
          <a:p>
            <a:r>
              <a:rPr lang="zh-CN" altLang="en-US" b="1"/>
              <a:t> </a:t>
            </a:r>
            <a:r>
              <a:rPr lang="en-US" altLang="zh-CN" b="1"/>
              <a:t>            </a:t>
            </a:r>
            <a:r>
              <a:rPr lang="zh-CN" altLang="en-US" b="1"/>
              <a:t>半殖民地化</a:t>
            </a:r>
            <a:endParaRPr lang="zh-CN" altLang="en-US" b="1"/>
          </a:p>
        </p:txBody>
      </p:sp>
      <p:sp>
        <p:nvSpPr>
          <p:cNvPr id="21" name="文本框 20"/>
          <p:cNvSpPr txBox="1"/>
          <p:nvPr>
            <p:custDataLst>
              <p:tags r:id="rId19"/>
            </p:custDataLst>
          </p:nvPr>
        </p:nvSpPr>
        <p:spPr>
          <a:xfrm>
            <a:off x="4157345" y="3749675"/>
            <a:ext cx="200025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t>非洲：殖民地化</a:t>
            </a:r>
            <a:endParaRPr lang="zh-CN" altLang="en-US" b="1"/>
          </a:p>
        </p:txBody>
      </p:sp>
      <p:sp>
        <p:nvSpPr>
          <p:cNvPr id="22" name="右中括号 21"/>
          <p:cNvSpPr/>
          <p:nvPr>
            <p:custDataLst>
              <p:tags r:id="rId20"/>
            </p:custDataLst>
          </p:nvPr>
        </p:nvSpPr>
        <p:spPr>
          <a:xfrm>
            <a:off x="6085205" y="2197100"/>
            <a:ext cx="76200" cy="1742440"/>
          </a:xfrm>
          <a:prstGeom prst="rightBracket">
            <a:avLst/>
          </a:prstGeom>
        </p:spPr>
        <p:style>
          <a:lnRef idx="3">
            <a:schemeClr val="accent5"/>
          </a:lnRef>
          <a:fillRef idx="0">
            <a:schemeClr val="accent5"/>
          </a:fillRef>
          <a:effectRef idx="2">
            <a:schemeClr val="accent5"/>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cxnSp>
        <p:nvCxnSpPr>
          <p:cNvPr id="23" name="直接箭头连接符 22"/>
          <p:cNvCxnSpPr>
            <a:stCxn id="22" idx="2"/>
            <a:endCxn id="24" idx="3"/>
          </p:cNvCxnSpPr>
          <p:nvPr>
            <p:custDataLst>
              <p:tags r:id="rId21"/>
            </p:custDataLst>
          </p:nvPr>
        </p:nvCxnSpPr>
        <p:spPr>
          <a:xfrm flipV="1">
            <a:off x="6161405" y="3052445"/>
            <a:ext cx="1125855" cy="15875"/>
          </a:xfrm>
          <a:prstGeom prst="straightConnector1">
            <a:avLst/>
          </a:prstGeom>
          <a:ln>
            <a:tailEnd type="arrow" w="med" len="med"/>
          </a:ln>
        </p:spPr>
        <p:style>
          <a:lnRef idx="3">
            <a:schemeClr val="accent5"/>
          </a:lnRef>
          <a:fillRef idx="0">
            <a:schemeClr val="accent5"/>
          </a:fillRef>
          <a:effectRef idx="2">
            <a:schemeClr val="accent5"/>
          </a:effectRef>
          <a:fontRef idx="minor">
            <a:schemeClr val="tx1"/>
          </a:fontRef>
        </p:style>
      </p:cxnSp>
      <p:sp>
        <p:nvSpPr>
          <p:cNvPr id="24" name="文本框 23"/>
          <p:cNvSpPr txBox="1"/>
          <p:nvPr>
            <p:custDataLst>
              <p:tags r:id="rId22"/>
            </p:custDataLst>
          </p:nvPr>
        </p:nvSpPr>
        <p:spPr>
          <a:xfrm>
            <a:off x="6151880" y="2729865"/>
            <a:ext cx="113538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b="1">
                <a:solidFill>
                  <a:srgbClr val="040A84"/>
                </a:solidFill>
              </a:rPr>
              <a:t>19</a:t>
            </a:r>
            <a:r>
              <a:rPr lang="zh-CN" altLang="en-US" b="1">
                <a:solidFill>
                  <a:srgbClr val="040A84"/>
                </a:solidFill>
              </a:rPr>
              <a:t>世纪末</a:t>
            </a:r>
            <a:endParaRPr lang="zh-CN" altLang="en-US" b="1">
              <a:solidFill>
                <a:srgbClr val="040A84"/>
              </a:solidFill>
            </a:endParaRPr>
          </a:p>
          <a:p>
            <a:r>
              <a:rPr lang="en-US" altLang="zh-CN" b="1">
                <a:solidFill>
                  <a:srgbClr val="040A84"/>
                </a:solidFill>
              </a:rPr>
              <a:t>20</a:t>
            </a:r>
            <a:r>
              <a:rPr lang="zh-CN" altLang="en-US" b="1">
                <a:solidFill>
                  <a:srgbClr val="040A84"/>
                </a:solidFill>
              </a:rPr>
              <a:t>世纪初</a:t>
            </a:r>
            <a:endParaRPr lang="zh-CN" altLang="en-US" b="1">
              <a:solidFill>
                <a:srgbClr val="040A84"/>
              </a:solidFill>
            </a:endParaRPr>
          </a:p>
        </p:txBody>
      </p:sp>
      <p:sp>
        <p:nvSpPr>
          <p:cNvPr id="25" name="文本框 24"/>
          <p:cNvSpPr txBox="1"/>
          <p:nvPr>
            <p:custDataLst>
              <p:tags r:id="rId23"/>
            </p:custDataLst>
          </p:nvPr>
        </p:nvSpPr>
        <p:spPr>
          <a:xfrm>
            <a:off x="7199630" y="1779905"/>
            <a:ext cx="551815" cy="2673985"/>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0000"/>
                </a:solidFill>
              </a:rPr>
              <a:t>世界殖民体系形成</a:t>
            </a:r>
            <a:endParaRPr lang="zh-CN" altLang="en-US" sz="2400" b="1">
              <a:solidFill>
                <a:srgbClr val="FF0000"/>
              </a:solidFill>
            </a:endParaRPr>
          </a:p>
        </p:txBody>
      </p:sp>
      <p:sp>
        <p:nvSpPr>
          <p:cNvPr id="28" name="文本框 27"/>
          <p:cNvSpPr txBox="1"/>
          <p:nvPr>
            <p:custDataLst>
              <p:tags r:id="rId24"/>
            </p:custDataLst>
          </p:nvPr>
        </p:nvSpPr>
        <p:spPr>
          <a:xfrm>
            <a:off x="7910195" y="2029460"/>
            <a:ext cx="121412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chemeClr val="tx1"/>
                </a:solidFill>
              </a:rPr>
              <a:t>拉丁美洲</a:t>
            </a:r>
            <a:endParaRPr lang="zh-CN" altLang="en-US" b="1">
              <a:solidFill>
                <a:schemeClr val="tx1"/>
              </a:solidFill>
            </a:endParaRPr>
          </a:p>
          <a:p>
            <a:r>
              <a:rPr lang="zh-CN" altLang="en-US" b="1">
                <a:solidFill>
                  <a:schemeClr val="tx1"/>
                </a:solidFill>
              </a:rPr>
              <a:t>独立运动</a:t>
            </a:r>
            <a:endParaRPr lang="zh-CN" altLang="en-US" b="1">
              <a:solidFill>
                <a:schemeClr val="tx1"/>
              </a:solidFill>
            </a:endParaRPr>
          </a:p>
        </p:txBody>
      </p:sp>
      <p:sp>
        <p:nvSpPr>
          <p:cNvPr id="30" name="文本框 29"/>
          <p:cNvSpPr txBox="1"/>
          <p:nvPr>
            <p:custDataLst>
              <p:tags r:id="rId25"/>
            </p:custDataLst>
          </p:nvPr>
        </p:nvSpPr>
        <p:spPr>
          <a:xfrm>
            <a:off x="7910195" y="2931795"/>
            <a:ext cx="125857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chemeClr val="tx1"/>
                </a:solidFill>
              </a:rPr>
              <a:t>亚洲觉醒</a:t>
            </a:r>
            <a:endParaRPr lang="zh-CN" altLang="en-US" b="1">
              <a:solidFill>
                <a:schemeClr val="tx1"/>
              </a:solidFill>
            </a:endParaRPr>
          </a:p>
        </p:txBody>
      </p:sp>
      <p:sp>
        <p:nvSpPr>
          <p:cNvPr id="32" name="文本框 31"/>
          <p:cNvSpPr txBox="1"/>
          <p:nvPr>
            <p:custDataLst>
              <p:tags r:id="rId26"/>
            </p:custDataLst>
          </p:nvPr>
        </p:nvSpPr>
        <p:spPr>
          <a:xfrm>
            <a:off x="7910195" y="3531235"/>
            <a:ext cx="131381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chemeClr val="tx1"/>
                </a:solidFill>
              </a:rPr>
              <a:t>非洲抗争</a:t>
            </a:r>
            <a:endParaRPr lang="zh-CN" altLang="en-US" b="1">
              <a:solidFill>
                <a:schemeClr val="tx1"/>
              </a:solidFill>
            </a:endParaRPr>
          </a:p>
        </p:txBody>
      </p:sp>
      <p:sp>
        <p:nvSpPr>
          <p:cNvPr id="33" name="右中括号 32"/>
          <p:cNvSpPr/>
          <p:nvPr>
            <p:custDataLst>
              <p:tags r:id="rId27"/>
            </p:custDataLst>
          </p:nvPr>
        </p:nvSpPr>
        <p:spPr>
          <a:xfrm>
            <a:off x="8970645" y="2354580"/>
            <a:ext cx="76200" cy="1333500"/>
          </a:xfrm>
          <a:prstGeom prst="rightBracket">
            <a:avLst/>
          </a:prstGeom>
        </p:spPr>
        <p:style>
          <a:lnRef idx="3">
            <a:schemeClr val="accent5"/>
          </a:lnRef>
          <a:fillRef idx="0">
            <a:schemeClr val="accent5"/>
          </a:fillRef>
          <a:effectRef idx="2">
            <a:schemeClr val="accent5"/>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cxnSp>
        <p:nvCxnSpPr>
          <p:cNvPr id="34" name="直接箭头连接符 33"/>
          <p:cNvCxnSpPr/>
          <p:nvPr>
            <p:custDataLst>
              <p:tags r:id="rId28"/>
            </p:custDataLst>
          </p:nvPr>
        </p:nvCxnSpPr>
        <p:spPr>
          <a:xfrm>
            <a:off x="9046845" y="3021330"/>
            <a:ext cx="333375" cy="0"/>
          </a:xfrm>
          <a:prstGeom prst="straightConnector1">
            <a:avLst/>
          </a:prstGeom>
          <a:ln>
            <a:tailEnd type="arrow" w="med" len="med"/>
          </a:ln>
        </p:spPr>
        <p:style>
          <a:lnRef idx="3">
            <a:schemeClr val="accent5"/>
          </a:lnRef>
          <a:fillRef idx="0">
            <a:schemeClr val="accent5"/>
          </a:fillRef>
          <a:effectRef idx="2">
            <a:schemeClr val="accent5"/>
          </a:effectRef>
          <a:fontRef idx="minor">
            <a:schemeClr val="tx1"/>
          </a:fontRef>
        </p:style>
      </p:cxnSp>
      <p:sp>
        <p:nvSpPr>
          <p:cNvPr id="35" name="左中括号 34"/>
          <p:cNvSpPr/>
          <p:nvPr>
            <p:custDataLst>
              <p:tags r:id="rId29"/>
            </p:custDataLst>
          </p:nvPr>
        </p:nvSpPr>
        <p:spPr>
          <a:xfrm>
            <a:off x="9382760" y="2185670"/>
            <a:ext cx="85090" cy="1713230"/>
          </a:xfrm>
          <a:prstGeom prst="leftBracket">
            <a:avLst/>
          </a:prstGeom>
        </p:spPr>
        <p:style>
          <a:lnRef idx="3">
            <a:schemeClr val="accent5"/>
          </a:lnRef>
          <a:fillRef idx="0">
            <a:schemeClr val="accent5"/>
          </a:fillRef>
          <a:effectRef idx="2">
            <a:schemeClr val="accent5"/>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sp>
        <p:nvSpPr>
          <p:cNvPr id="36" name="文本框 35"/>
          <p:cNvSpPr txBox="1"/>
          <p:nvPr>
            <p:custDataLst>
              <p:tags r:id="rId30"/>
            </p:custDataLst>
          </p:nvPr>
        </p:nvSpPr>
        <p:spPr>
          <a:xfrm>
            <a:off x="9421495" y="1913255"/>
            <a:ext cx="2506345"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t>打击了帝国主义的侵略势力</a:t>
            </a:r>
            <a:endParaRPr lang="zh-CN" altLang="en-US" b="1"/>
          </a:p>
        </p:txBody>
      </p:sp>
      <p:sp>
        <p:nvSpPr>
          <p:cNvPr id="37" name="文本框 36"/>
          <p:cNvSpPr txBox="1"/>
          <p:nvPr>
            <p:custDataLst>
              <p:tags r:id="rId31"/>
            </p:custDataLst>
          </p:nvPr>
        </p:nvSpPr>
        <p:spPr>
          <a:xfrm>
            <a:off x="9380220" y="2860675"/>
            <a:ext cx="262255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t>削弱了本国的封建势力</a:t>
            </a:r>
            <a:endParaRPr lang="zh-CN" altLang="en-US" b="1"/>
          </a:p>
        </p:txBody>
      </p:sp>
      <p:sp>
        <p:nvSpPr>
          <p:cNvPr id="38" name="文本框 37"/>
          <p:cNvSpPr txBox="1"/>
          <p:nvPr>
            <p:custDataLst>
              <p:tags r:id="rId32"/>
            </p:custDataLst>
          </p:nvPr>
        </p:nvSpPr>
        <p:spPr>
          <a:xfrm>
            <a:off x="9461500" y="3531235"/>
            <a:ext cx="2637155"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rgbClr val="040A84"/>
                </a:solidFill>
              </a:rPr>
              <a:t>推动了民族独立</a:t>
            </a:r>
            <a:endParaRPr lang="zh-CN" altLang="en-US" b="1">
              <a:solidFill>
                <a:srgbClr val="040A84"/>
              </a:solidFill>
            </a:endParaRPr>
          </a:p>
          <a:p>
            <a:r>
              <a:rPr lang="zh-CN" altLang="en-US" b="1">
                <a:solidFill>
                  <a:srgbClr val="040A84"/>
                </a:solidFill>
              </a:rPr>
              <a:t>和世界历史的发展</a:t>
            </a:r>
            <a:endParaRPr lang="zh-CN" altLang="en-US" b="1">
              <a:solidFill>
                <a:srgbClr val="040A84"/>
              </a:solidFill>
            </a:endParaRPr>
          </a:p>
        </p:txBody>
      </p:sp>
      <p:sp>
        <p:nvSpPr>
          <p:cNvPr id="40" name="下箭头 39"/>
          <p:cNvSpPr/>
          <p:nvPr>
            <p:custDataLst>
              <p:tags r:id="rId33"/>
            </p:custDataLst>
          </p:nvPr>
        </p:nvSpPr>
        <p:spPr>
          <a:xfrm>
            <a:off x="7372985" y="4316095"/>
            <a:ext cx="160655" cy="31369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41" name="直接连接符 40"/>
          <p:cNvCxnSpPr/>
          <p:nvPr>
            <p:custDataLst>
              <p:tags r:id="rId34"/>
            </p:custDataLst>
          </p:nvPr>
        </p:nvCxnSpPr>
        <p:spPr>
          <a:xfrm>
            <a:off x="3745865" y="4626610"/>
            <a:ext cx="6358890" cy="0"/>
          </a:xfrm>
          <a:prstGeom prst="line">
            <a:avLst/>
          </a:prstGeom>
        </p:spPr>
        <p:style>
          <a:lnRef idx="3">
            <a:schemeClr val="accent5"/>
          </a:lnRef>
          <a:fillRef idx="0">
            <a:schemeClr val="accent5"/>
          </a:fillRef>
          <a:effectRef idx="2">
            <a:schemeClr val="accent5"/>
          </a:effectRef>
          <a:fontRef idx="minor">
            <a:schemeClr val="tx1"/>
          </a:fontRef>
        </p:style>
      </p:cxnSp>
      <p:cxnSp>
        <p:nvCxnSpPr>
          <p:cNvPr id="42" name="直接箭头连接符 41"/>
          <p:cNvCxnSpPr/>
          <p:nvPr>
            <p:custDataLst>
              <p:tags r:id="rId35"/>
            </p:custDataLst>
          </p:nvPr>
        </p:nvCxnSpPr>
        <p:spPr>
          <a:xfrm flipH="1">
            <a:off x="3745865" y="4617085"/>
            <a:ext cx="0" cy="288290"/>
          </a:xfrm>
          <a:prstGeom prst="straightConnector1">
            <a:avLst/>
          </a:prstGeom>
          <a:ln>
            <a:tailEnd type="arrow" w="med" len="med"/>
          </a:ln>
        </p:spPr>
        <p:style>
          <a:lnRef idx="3">
            <a:schemeClr val="accent2"/>
          </a:lnRef>
          <a:fillRef idx="0">
            <a:schemeClr val="accent2"/>
          </a:fillRef>
          <a:effectRef idx="2">
            <a:schemeClr val="accent2"/>
          </a:effectRef>
          <a:fontRef idx="minor">
            <a:schemeClr val="tx1"/>
          </a:fontRef>
        </p:style>
      </p:cxnSp>
      <p:cxnSp>
        <p:nvCxnSpPr>
          <p:cNvPr id="43" name="直接箭头连接符 42"/>
          <p:cNvCxnSpPr/>
          <p:nvPr>
            <p:custDataLst>
              <p:tags r:id="rId36"/>
            </p:custDataLst>
          </p:nvPr>
        </p:nvCxnSpPr>
        <p:spPr>
          <a:xfrm flipH="1">
            <a:off x="10104755" y="4617085"/>
            <a:ext cx="0" cy="288290"/>
          </a:xfrm>
          <a:prstGeom prst="straightConnector1">
            <a:avLst/>
          </a:prstGeom>
          <a:ln>
            <a:tailEnd type="arrow" w="med" len="med"/>
          </a:ln>
        </p:spPr>
        <p:style>
          <a:lnRef idx="3">
            <a:schemeClr val="accent2"/>
          </a:lnRef>
          <a:fillRef idx="0">
            <a:schemeClr val="accent2"/>
          </a:fillRef>
          <a:effectRef idx="2">
            <a:schemeClr val="accent2"/>
          </a:effectRef>
          <a:fontRef idx="minor">
            <a:schemeClr val="tx1"/>
          </a:fontRef>
        </p:style>
      </p:cxnSp>
      <p:cxnSp>
        <p:nvCxnSpPr>
          <p:cNvPr id="44" name="直接箭头连接符 43"/>
          <p:cNvCxnSpPr/>
          <p:nvPr>
            <p:custDataLst>
              <p:tags r:id="rId37"/>
            </p:custDataLst>
          </p:nvPr>
        </p:nvCxnSpPr>
        <p:spPr>
          <a:xfrm flipH="1">
            <a:off x="6724650" y="4617085"/>
            <a:ext cx="0" cy="288290"/>
          </a:xfrm>
          <a:prstGeom prst="straightConnector1">
            <a:avLst/>
          </a:prstGeom>
          <a:ln>
            <a:tailEnd type="arrow" w="med" len="med"/>
          </a:ln>
        </p:spPr>
        <p:style>
          <a:lnRef idx="3">
            <a:schemeClr val="accent2"/>
          </a:lnRef>
          <a:fillRef idx="0">
            <a:schemeClr val="accent2"/>
          </a:fillRef>
          <a:effectRef idx="2">
            <a:schemeClr val="accent2"/>
          </a:effectRef>
          <a:fontRef idx="minor">
            <a:schemeClr val="tx1"/>
          </a:fontRef>
        </p:style>
      </p:cxnSp>
      <p:sp>
        <p:nvSpPr>
          <p:cNvPr id="45" name="文本框 44"/>
          <p:cNvSpPr txBox="1"/>
          <p:nvPr>
            <p:custDataLst>
              <p:tags r:id="rId38"/>
            </p:custDataLst>
          </p:nvPr>
        </p:nvSpPr>
        <p:spPr>
          <a:xfrm>
            <a:off x="3321050" y="4905375"/>
            <a:ext cx="109029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t>殖民国</a:t>
            </a:r>
            <a:endParaRPr lang="zh-CN" altLang="en-US" b="1"/>
          </a:p>
        </p:txBody>
      </p:sp>
      <p:sp>
        <p:nvSpPr>
          <p:cNvPr id="46" name="文本框 45"/>
          <p:cNvSpPr txBox="1"/>
          <p:nvPr>
            <p:custDataLst>
              <p:tags r:id="rId39"/>
            </p:custDataLst>
          </p:nvPr>
        </p:nvSpPr>
        <p:spPr>
          <a:xfrm>
            <a:off x="5885180" y="4918075"/>
            <a:ext cx="166878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t>资本主义世界</a:t>
            </a:r>
            <a:endParaRPr lang="zh-CN" altLang="en-US" b="1"/>
          </a:p>
        </p:txBody>
      </p:sp>
      <p:sp>
        <p:nvSpPr>
          <p:cNvPr id="47" name="文本框 46"/>
          <p:cNvSpPr txBox="1"/>
          <p:nvPr>
            <p:custDataLst>
              <p:tags r:id="rId40"/>
            </p:custDataLst>
          </p:nvPr>
        </p:nvSpPr>
        <p:spPr>
          <a:xfrm>
            <a:off x="9260205" y="4937760"/>
            <a:ext cx="201612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t>殖民地半殖民地</a:t>
            </a:r>
            <a:endParaRPr lang="zh-CN" altLang="en-US" b="1"/>
          </a:p>
        </p:txBody>
      </p:sp>
      <p:sp>
        <p:nvSpPr>
          <p:cNvPr id="53" name="圆角右箭头 52"/>
          <p:cNvSpPr/>
          <p:nvPr>
            <p:custDataLst>
              <p:tags r:id="rId41"/>
            </p:custDataLst>
          </p:nvPr>
        </p:nvSpPr>
        <p:spPr>
          <a:xfrm>
            <a:off x="7372985" y="1179830"/>
            <a:ext cx="483235" cy="600075"/>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tx1"/>
              </a:solidFill>
            </a:endParaRPr>
          </a:p>
        </p:txBody>
      </p:sp>
      <p:sp>
        <p:nvSpPr>
          <p:cNvPr id="54" name="文本框 53"/>
          <p:cNvSpPr txBox="1"/>
          <p:nvPr>
            <p:custDataLst>
              <p:tags r:id="rId42"/>
            </p:custDataLst>
          </p:nvPr>
        </p:nvSpPr>
        <p:spPr>
          <a:xfrm>
            <a:off x="7856220" y="1098550"/>
            <a:ext cx="1403985"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rgbClr val="0070C0"/>
                </a:solidFill>
              </a:rPr>
              <a:t>亚非拉民族</a:t>
            </a:r>
            <a:r>
              <a:rPr lang="en-US" altLang="zh-CN" b="1">
                <a:solidFill>
                  <a:srgbClr val="0070C0"/>
                </a:solidFill>
              </a:rPr>
              <a:t>  </a:t>
            </a:r>
            <a:endParaRPr lang="en-US" altLang="zh-CN" b="1">
              <a:solidFill>
                <a:srgbClr val="0070C0"/>
              </a:solidFill>
            </a:endParaRPr>
          </a:p>
          <a:p>
            <a:r>
              <a:rPr lang="en-US" altLang="zh-CN" b="1">
                <a:solidFill>
                  <a:srgbClr val="0070C0"/>
                </a:solidFill>
              </a:rPr>
              <a:t>   </a:t>
            </a:r>
            <a:r>
              <a:rPr lang="zh-CN" altLang="en-US" b="1">
                <a:solidFill>
                  <a:srgbClr val="0070C0"/>
                </a:solidFill>
              </a:rPr>
              <a:t>独立运动</a:t>
            </a:r>
            <a:endParaRPr lang="zh-CN" altLang="en-US" b="1">
              <a:solidFill>
                <a:srgbClr val="0070C0"/>
              </a:solidFill>
            </a:endParaRPr>
          </a:p>
        </p:txBody>
      </p:sp>
      <p:sp>
        <p:nvSpPr>
          <p:cNvPr id="55" name="下箭头 54"/>
          <p:cNvSpPr/>
          <p:nvPr>
            <p:custDataLst>
              <p:tags r:id="rId43"/>
            </p:custDataLst>
          </p:nvPr>
        </p:nvSpPr>
        <p:spPr>
          <a:xfrm>
            <a:off x="8362950" y="1743710"/>
            <a:ext cx="264160" cy="36322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圆角矩形 2"/>
          <p:cNvSpPr/>
          <p:nvPr>
            <p:custDataLst>
              <p:tags r:id="rId3"/>
            </p:custDataLst>
          </p:nvPr>
        </p:nvSpPr>
        <p:spPr>
          <a:xfrm>
            <a:off x="822960" y="142875"/>
            <a:ext cx="6238875" cy="74803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4000">
                <a:solidFill>
                  <a:schemeClr val="bg1"/>
                </a:solidFill>
                <a:latin typeface="华文琥珀" panose="02010800040101010101" charset="-122"/>
                <a:ea typeface="华文琥珀" panose="02010800040101010101" charset="-122"/>
                <a:sym typeface="+mn-ea"/>
              </a:rPr>
              <a:t>亚非拉民族民主运动</a:t>
            </a:r>
            <a:endParaRPr lang="zh-CN" altLang="en-US" sz="4000">
              <a:solidFill>
                <a:schemeClr val="bg1"/>
              </a:solidFill>
              <a:latin typeface="华文琥珀" panose="02010800040101010101" charset="-122"/>
              <a:ea typeface="华文琥珀" panose="02010800040101010101" charset="-122"/>
              <a:sym typeface="+mn-ea"/>
            </a:endParaRPr>
          </a:p>
        </p:txBody>
      </p:sp>
      <p:sp>
        <p:nvSpPr>
          <p:cNvPr id="5" name="文本框 4"/>
          <p:cNvSpPr txBox="1"/>
          <p:nvPr>
            <p:custDataLst>
              <p:tags r:id="rId4"/>
            </p:custDataLst>
          </p:nvPr>
        </p:nvSpPr>
        <p:spPr>
          <a:xfrm>
            <a:off x="6513195" y="3301365"/>
            <a:ext cx="4327525" cy="953135"/>
          </a:xfrm>
          <a:prstGeom prst="rect">
            <a:avLst/>
          </a:prstGeom>
          <a:noFill/>
          <a:ln w="12700" cmpd="sng">
            <a:solidFill>
              <a:schemeClr val="accent1">
                <a:shade val="50000"/>
              </a:schemeClr>
            </a:solidFill>
            <a:prstDash val="lgDash"/>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800" b="1">
                <a:solidFill>
                  <a:schemeClr val="tx1"/>
                </a:solidFill>
                <a:uFillTx/>
                <a:latin typeface="黑体" panose="02010609060101010101" charset="-122"/>
                <a:ea typeface="黑体" panose="02010609060101010101" charset="-122"/>
              </a:rPr>
              <a:t>反对本国封建专制，建立一个政治上民主的国家。</a:t>
            </a:r>
            <a:endParaRPr lang="zh-CN" altLang="en-US" sz="2800" b="1">
              <a:solidFill>
                <a:srgbClr val="0070C0"/>
              </a:solidFill>
              <a:latin typeface="黑体" panose="02010609060101010101" charset="-122"/>
              <a:ea typeface="黑体" panose="02010609060101010101" charset="-122"/>
              <a:cs typeface="楷体" panose="02010609060101010101" charset="-122"/>
            </a:endParaRPr>
          </a:p>
        </p:txBody>
      </p:sp>
      <p:sp>
        <p:nvSpPr>
          <p:cNvPr id="6" name="矩形 5"/>
          <p:cNvSpPr/>
          <p:nvPr>
            <p:custDataLst>
              <p:tags r:id="rId5"/>
            </p:custDataLst>
          </p:nvPr>
        </p:nvSpPr>
        <p:spPr>
          <a:xfrm>
            <a:off x="2388235" y="2840138"/>
            <a:ext cx="1947545" cy="49149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lvl="0" algn="ctr">
              <a:buClrTx/>
              <a:buSzTx/>
              <a:buFontTx/>
            </a:pPr>
            <a:r>
              <a:rPr lang="zh-CN" altLang="en-US" sz="2800" b="1">
                <a:solidFill>
                  <a:srgbClr val="FF0000"/>
                </a:solidFill>
                <a:latin typeface="微软雅黑" panose="020b0503020204020204" charset="-122"/>
                <a:sym typeface="+mn-ea"/>
              </a:rPr>
              <a:t>民族革命</a:t>
            </a:r>
            <a:endParaRPr lang="zh-CN" altLang="en-US" sz="2800" b="1">
              <a:solidFill>
                <a:srgbClr val="FF0000"/>
              </a:solidFill>
              <a:latin typeface="微软雅黑" panose="020b0503020204020204" charset="-122"/>
              <a:sym typeface="+mn-ea"/>
            </a:endParaRPr>
          </a:p>
        </p:txBody>
      </p:sp>
      <p:sp>
        <p:nvSpPr>
          <p:cNvPr id="7" name="矩形 6"/>
          <p:cNvSpPr/>
          <p:nvPr>
            <p:custDataLst>
              <p:tags r:id="rId6"/>
            </p:custDataLst>
          </p:nvPr>
        </p:nvSpPr>
        <p:spPr>
          <a:xfrm>
            <a:off x="7365022" y="2840138"/>
            <a:ext cx="1947545" cy="49149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lvl="0" algn="ctr">
              <a:buClrTx/>
              <a:buSzTx/>
              <a:buFontTx/>
            </a:pPr>
            <a:r>
              <a:rPr lang="zh-CN" altLang="en-US" sz="2800" b="1">
                <a:solidFill>
                  <a:srgbClr val="FF0000"/>
                </a:solidFill>
                <a:latin typeface="微软雅黑" panose="020b0503020204020204" charset="-122"/>
                <a:sym typeface="+mn-ea"/>
              </a:rPr>
              <a:t>民主革命</a:t>
            </a:r>
            <a:endParaRPr lang="zh-CN" altLang="en-US" sz="2800" b="1">
              <a:solidFill>
                <a:srgbClr val="FF0000"/>
              </a:solidFill>
              <a:latin typeface="微软雅黑" panose="020b0503020204020204" charset="-122"/>
              <a:sym typeface="+mn-ea"/>
            </a:endParaRPr>
          </a:p>
        </p:txBody>
      </p:sp>
      <p:sp>
        <p:nvSpPr>
          <p:cNvPr id="8" name="文本框 7"/>
          <p:cNvSpPr txBox="1"/>
          <p:nvPr>
            <p:custDataLst>
              <p:tags r:id="rId7"/>
            </p:custDataLst>
          </p:nvPr>
        </p:nvSpPr>
        <p:spPr>
          <a:xfrm>
            <a:off x="1710055" y="3326706"/>
            <a:ext cx="3597275" cy="953135"/>
          </a:xfrm>
          <a:prstGeom prst="rect">
            <a:avLst/>
          </a:prstGeom>
          <a:noFill/>
          <a:ln w="12700" cmpd="sng">
            <a:solidFill>
              <a:schemeClr val="accent1">
                <a:shade val="50000"/>
              </a:schemeClr>
            </a:solidFill>
            <a:prstDash val="lgDash"/>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solidFill>
                  <a:schemeClr val="tx1"/>
                </a:solidFill>
                <a:uFillTx/>
                <a:latin typeface="黑体" panose="02010609060101010101" charset="-122"/>
                <a:ea typeface="黑体" panose="02010609060101010101" charset="-122"/>
                <a:cs typeface="楷体" panose="02010609060101010101" charset="-122"/>
                <a:sym typeface="+mn-ea"/>
              </a:rPr>
              <a:t>反对外来侵略，建立一个独立的国家。</a:t>
            </a:r>
            <a:endParaRPr lang="zh-CN" altLang="en-US" sz="2800" b="1">
              <a:solidFill>
                <a:srgbClr val="0070C0"/>
              </a:solidFill>
              <a:uFillTx/>
              <a:latin typeface="黑体" panose="02010609060101010101" charset="-122"/>
              <a:ea typeface="黑体" panose="02010609060101010101" charset="-122"/>
              <a:cs typeface="楷体" panose="02010609060101010101" charset="-122"/>
              <a:sym typeface="+mn-ea"/>
            </a:endParaRPr>
          </a:p>
        </p:txBody>
      </p:sp>
      <p:sp>
        <p:nvSpPr>
          <p:cNvPr id="10" name="圆角矩形 9"/>
          <p:cNvSpPr/>
          <p:nvPr>
            <p:custDataLst>
              <p:tags r:id="rId8"/>
            </p:custDataLst>
          </p:nvPr>
        </p:nvSpPr>
        <p:spPr>
          <a:xfrm>
            <a:off x="461388" y="1151632"/>
            <a:ext cx="1737995" cy="1264285"/>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800" b="1">
                <a:solidFill>
                  <a:srgbClr val="FF0000"/>
                </a:solidFill>
                <a:latin typeface="微软雅黑" panose="020b0503020204020204" charset="-122"/>
                <a:sym typeface="+mn-ea"/>
              </a:rPr>
              <a:t>民族</a:t>
            </a:r>
            <a:endParaRPr lang="en-US" altLang="zh-CN" sz="2800" b="1">
              <a:solidFill>
                <a:srgbClr val="FF0000"/>
              </a:solidFill>
              <a:latin typeface="微软雅黑" panose="020b0503020204020204" charset="-122"/>
              <a:sym typeface="+mn-ea"/>
            </a:endParaRPr>
          </a:p>
          <a:p>
            <a:pPr algn="ctr"/>
            <a:r>
              <a:rPr lang="zh-CN" altLang="en-US" sz="2800" b="1">
                <a:solidFill>
                  <a:srgbClr val="FF0000"/>
                </a:solidFill>
                <a:latin typeface="微软雅黑" panose="020b0503020204020204" charset="-122"/>
                <a:sym typeface="+mn-ea"/>
              </a:rPr>
              <a:t>民主革命</a:t>
            </a:r>
            <a:endParaRPr lang="zh-CN" altLang="en-US" sz="2800" b="1">
              <a:solidFill>
                <a:srgbClr val="FF0000"/>
              </a:solidFill>
              <a:latin typeface="微软雅黑" panose="020b0503020204020204" charset="-122"/>
              <a:sym typeface="+mn-ea"/>
            </a:endParaRPr>
          </a:p>
        </p:txBody>
      </p:sp>
      <p:sp>
        <p:nvSpPr>
          <p:cNvPr id="11" name="圆角矩形 10"/>
          <p:cNvSpPr/>
          <p:nvPr>
            <p:custDataLst>
              <p:tags r:id="rId9"/>
            </p:custDataLst>
          </p:nvPr>
        </p:nvSpPr>
        <p:spPr>
          <a:xfrm>
            <a:off x="2388235" y="1079560"/>
            <a:ext cx="9347200" cy="1408430"/>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just"/>
            <a:r>
              <a:rPr lang="zh-CN" altLang="en-US" sz="2800" b="1">
                <a:solidFill>
                  <a:schemeClr val="tx1"/>
                </a:solidFill>
                <a:latin typeface="微软雅黑" panose="020b0503020204020204" charset="-122"/>
                <a:sym typeface="+mn-ea"/>
              </a:rPr>
              <a:t>民族民主革命是</a:t>
            </a:r>
            <a:r>
              <a:rPr lang="en-US" altLang="zh-CN" sz="2800" b="1">
                <a:solidFill>
                  <a:schemeClr val="tx1"/>
                </a:solidFill>
                <a:latin typeface="微软雅黑" panose="020b0503020204020204" charset="-122"/>
                <a:sym typeface="+mn-ea"/>
              </a:rPr>
              <a:t>20C</a:t>
            </a:r>
            <a:r>
              <a:rPr lang="zh-CN" altLang="en-US" sz="2800" b="1">
                <a:solidFill>
                  <a:schemeClr val="tx1"/>
                </a:solidFill>
                <a:latin typeface="微软雅黑" panose="020b0503020204020204" charset="-122"/>
                <a:sym typeface="+mn-ea"/>
              </a:rPr>
              <a:t>以来殖民地、半殖民地的被压迫民族反对殖民主义、帝国主义和封建主义的统治，</a:t>
            </a:r>
            <a:r>
              <a:rPr lang="zh-CN" altLang="en-US" sz="2800" b="1">
                <a:solidFill>
                  <a:srgbClr val="FF0000"/>
                </a:solidFill>
                <a:latin typeface="微软雅黑" panose="020b0503020204020204" charset="-122"/>
                <a:sym typeface="+mn-ea"/>
              </a:rPr>
              <a:t>争取国家独立、民族解放和政治民主的革命。</a:t>
            </a:r>
            <a:endParaRPr lang="zh-CN" altLang="en-US" sz="2800" b="1">
              <a:solidFill>
                <a:srgbClr val="FF0000"/>
              </a:solidFill>
              <a:latin typeface="微软雅黑" panose="020b0503020204020204" charset="-122"/>
              <a:sym typeface="+mn-ea"/>
            </a:endParaRPr>
          </a:p>
        </p:txBody>
      </p:sp>
      <p:sp>
        <p:nvSpPr>
          <p:cNvPr id="2" name="左大括号 1"/>
          <p:cNvSpPr/>
          <p:nvPr>
            <p:custDataLst>
              <p:tags r:id="rId10"/>
            </p:custDataLst>
          </p:nvPr>
        </p:nvSpPr>
        <p:spPr>
          <a:xfrm rot="5400000">
            <a:off x="5970905" y="19050"/>
            <a:ext cx="253365" cy="5448935"/>
          </a:xfrm>
          <a:prstGeom prst="leftBrace">
            <a:avLst>
              <a:gd name="adj1" fmla="val 72045"/>
              <a:gd name="adj2" fmla="val 52463"/>
            </a:avLst>
          </a:prstGeom>
          <a:ln w="381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sp>
        <p:nvSpPr>
          <p:cNvPr id="16" name="矩形 15"/>
          <p:cNvSpPr/>
          <p:nvPr>
            <p:custDataLst>
              <p:tags r:id="rId11"/>
            </p:custDataLst>
          </p:nvPr>
        </p:nvSpPr>
        <p:spPr>
          <a:xfrm>
            <a:off x="822960" y="4441190"/>
            <a:ext cx="10883265"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latin typeface="微软雅黑" panose="020b0503020204020204" charset="-122"/>
                <a:ea typeface="微软雅黑"/>
                <a:cs typeface="微软雅黑" panose="020b0503020204020204" charset="-122"/>
                <a:sym typeface="+mn-ea"/>
              </a:rPr>
              <a:t>亚非拉民族民主运动兴起</a:t>
            </a:r>
            <a:r>
              <a:rPr lang="en-US" altLang="zh-CN" sz="2800" b="1">
                <a:solidFill>
                  <a:srgbClr val="2F08F6"/>
                </a:solidFill>
                <a:latin typeface="微软雅黑" panose="020b0503020204020204" charset="-122"/>
                <a:ea typeface="微软雅黑"/>
                <a:cs typeface="微软雅黑" panose="020b0503020204020204" charset="-122"/>
                <a:sym typeface="+mn-ea"/>
              </a:rPr>
              <a:t>(19</a:t>
            </a:r>
            <a:r>
              <a:rPr lang="zh-CN" altLang="en-US" sz="2800" b="1">
                <a:solidFill>
                  <a:srgbClr val="2F08F6"/>
                </a:solidFill>
                <a:latin typeface="微软雅黑" panose="020b0503020204020204" charset="-122"/>
                <a:ea typeface="微软雅黑"/>
                <a:cs typeface="微软雅黑" panose="020b0503020204020204" charset="-122"/>
                <a:sym typeface="+mn-ea"/>
              </a:rPr>
              <a:t>世纪中晚期至</a:t>
            </a:r>
            <a:r>
              <a:rPr lang="en-US" altLang="zh-CN" sz="2800" b="1">
                <a:solidFill>
                  <a:srgbClr val="2F08F6"/>
                </a:solidFill>
                <a:latin typeface="微软雅黑" panose="020b0503020204020204" charset="-122"/>
                <a:ea typeface="微软雅黑"/>
                <a:cs typeface="微软雅黑" panose="020b0503020204020204" charset="-122"/>
                <a:sym typeface="+mn-ea"/>
              </a:rPr>
              <a:t>20</a:t>
            </a:r>
            <a:r>
              <a:rPr lang="zh-CN" altLang="en-US" sz="2800" b="1">
                <a:solidFill>
                  <a:srgbClr val="2F08F6"/>
                </a:solidFill>
                <a:latin typeface="微软雅黑" panose="020b0503020204020204" charset="-122"/>
                <a:ea typeface="微软雅黑"/>
                <a:cs typeface="微软雅黑" panose="020b0503020204020204" charset="-122"/>
                <a:sym typeface="+mn-ea"/>
              </a:rPr>
              <a:t>世纪初</a:t>
            </a:r>
            <a:r>
              <a:rPr lang="en-US" altLang="zh-CN" sz="2800" b="1">
                <a:solidFill>
                  <a:srgbClr val="2F08F6"/>
                </a:solidFill>
                <a:latin typeface="微软雅黑" panose="020b0503020204020204" charset="-122"/>
                <a:ea typeface="微软雅黑"/>
                <a:cs typeface="微软雅黑" panose="020b0503020204020204" charset="-122"/>
                <a:sym typeface="+mn-ea"/>
              </a:rPr>
              <a:t>)</a:t>
            </a:r>
            <a:r>
              <a:rPr lang="zh-CN" altLang="en-US" sz="2800" b="1">
                <a:solidFill>
                  <a:srgbClr val="2F08F6"/>
                </a:solidFill>
                <a:latin typeface="微软雅黑" panose="020b0503020204020204" charset="-122"/>
                <a:ea typeface="微软雅黑"/>
                <a:cs typeface="微软雅黑" panose="020b0503020204020204" charset="-122"/>
                <a:sym typeface="+mn-ea"/>
              </a:rPr>
              <a:t>（</a:t>
            </a:r>
            <a:r>
              <a:rPr lang="en-US" altLang="zh-CN" sz="2800" b="1">
                <a:solidFill>
                  <a:srgbClr val="2F08F6"/>
                </a:solidFill>
                <a:latin typeface="微软雅黑" panose="020b0503020204020204" charset="-122"/>
                <a:ea typeface="微软雅黑"/>
                <a:cs typeface="微软雅黑" panose="020b0503020204020204" charset="-122"/>
                <a:sym typeface="+mn-ea"/>
              </a:rPr>
              <a:t>13</a:t>
            </a:r>
            <a:r>
              <a:rPr lang="zh-CN" altLang="en-US" sz="2800" b="1">
                <a:solidFill>
                  <a:srgbClr val="2F08F6"/>
                </a:solidFill>
                <a:latin typeface="微软雅黑" panose="020b0503020204020204" charset="-122"/>
                <a:ea typeface="微软雅黑"/>
                <a:cs typeface="微软雅黑" panose="020b0503020204020204" charset="-122"/>
                <a:sym typeface="+mn-ea"/>
              </a:rPr>
              <a:t>课）</a:t>
            </a:r>
            <a:endParaRPr lang="en-US" altLang="zh-CN" sz="2800" b="1">
              <a:solidFill>
                <a:srgbClr val="2F08F6"/>
              </a:solidFill>
              <a:latin typeface="微软雅黑" panose="020b0503020204020204" charset="-122"/>
              <a:ea typeface="微软雅黑"/>
              <a:cs typeface="微软雅黑" panose="020b0503020204020204" charset="-122"/>
              <a:sym typeface="+mn-ea"/>
            </a:endParaRPr>
          </a:p>
        </p:txBody>
      </p:sp>
      <p:sp>
        <p:nvSpPr>
          <p:cNvPr id="24" name="矩形 23"/>
          <p:cNvSpPr/>
          <p:nvPr>
            <p:custDataLst>
              <p:tags r:id="rId12"/>
            </p:custDataLst>
          </p:nvPr>
        </p:nvSpPr>
        <p:spPr>
          <a:xfrm>
            <a:off x="822960" y="4923790"/>
            <a:ext cx="11782425"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buClrTx/>
              <a:buSzTx/>
              <a:buFontTx/>
            </a:pPr>
            <a:r>
              <a:rPr lang="zh-CN" altLang="en-US" sz="2800" b="1">
                <a:solidFill>
                  <a:srgbClr val="FF0000"/>
                </a:solidFill>
                <a:latin typeface="微软雅黑" panose="020b0503020204020204" charset="-122"/>
                <a:ea typeface="微软雅黑"/>
                <a:cs typeface="微软雅黑" panose="020b0503020204020204" charset="-122"/>
                <a:sym typeface="+mn-ea"/>
              </a:rPr>
              <a:t>亚非拉民族民主运动的高涨</a:t>
            </a:r>
            <a:r>
              <a:rPr lang="en-US" altLang="zh-CN" sz="2800" b="1">
                <a:solidFill>
                  <a:srgbClr val="2F08F6"/>
                </a:solidFill>
                <a:latin typeface="微软雅黑" panose="020b0503020204020204" charset="-122"/>
                <a:ea typeface="微软雅黑"/>
                <a:cs typeface="微软雅黑" panose="020b0503020204020204" charset="-122"/>
                <a:sym typeface="+mn-ea"/>
              </a:rPr>
              <a:t>(</a:t>
            </a:r>
            <a:r>
              <a:rPr lang="zh-CN" altLang="en-US" sz="2800" b="1">
                <a:solidFill>
                  <a:srgbClr val="2F08F6"/>
                </a:solidFill>
                <a:latin typeface="微软雅黑" panose="020b0503020204020204" charset="-122"/>
                <a:ea typeface="微软雅黑"/>
                <a:cs typeface="微软雅黑" panose="020b0503020204020204" charset="-122"/>
                <a:sym typeface="+mn-ea"/>
              </a:rPr>
              <a:t>第一次世界大战后到</a:t>
            </a:r>
            <a:r>
              <a:rPr lang="en-US" altLang="zh-CN" sz="2800" b="1">
                <a:solidFill>
                  <a:srgbClr val="2F08F6"/>
                </a:solidFill>
                <a:latin typeface="微软雅黑" panose="020b0503020204020204" charset="-122"/>
                <a:ea typeface="微软雅黑"/>
                <a:cs typeface="微软雅黑" panose="020b0503020204020204" charset="-122"/>
                <a:sym typeface="+mn-ea"/>
              </a:rPr>
              <a:t>20</a:t>
            </a:r>
            <a:r>
              <a:rPr lang="zh-CN" altLang="en-US" sz="2800" b="1">
                <a:solidFill>
                  <a:srgbClr val="2F08F6"/>
                </a:solidFill>
                <a:latin typeface="微软雅黑" panose="020b0503020204020204" charset="-122"/>
                <a:ea typeface="微软雅黑"/>
                <a:cs typeface="微软雅黑" panose="020b0503020204020204" charset="-122"/>
                <a:sym typeface="+mn-ea"/>
              </a:rPr>
              <a:t>世纪</a:t>
            </a:r>
            <a:r>
              <a:rPr lang="en-US" altLang="zh-CN" sz="2800" b="1">
                <a:solidFill>
                  <a:srgbClr val="2F08F6"/>
                </a:solidFill>
                <a:latin typeface="微软雅黑" panose="020b0503020204020204" charset="-122"/>
                <a:ea typeface="微软雅黑"/>
                <a:cs typeface="微软雅黑" panose="020b0503020204020204" charset="-122"/>
                <a:sym typeface="+mn-ea"/>
              </a:rPr>
              <a:t>20</a:t>
            </a:r>
            <a:r>
              <a:rPr lang="zh-CN" altLang="en-US" sz="2800" b="1">
                <a:solidFill>
                  <a:srgbClr val="2F08F6"/>
                </a:solidFill>
                <a:latin typeface="微软雅黑" panose="020b0503020204020204" charset="-122"/>
                <a:ea typeface="微软雅黑"/>
                <a:cs typeface="微软雅黑" panose="020b0503020204020204" charset="-122"/>
                <a:sym typeface="+mn-ea"/>
              </a:rPr>
              <a:t>年代</a:t>
            </a:r>
            <a:r>
              <a:rPr lang="en-US" altLang="zh-CN" sz="2800" b="1">
                <a:solidFill>
                  <a:srgbClr val="2F08F6"/>
                </a:solidFill>
                <a:latin typeface="微软雅黑" panose="020b0503020204020204" charset="-122"/>
                <a:ea typeface="微软雅黑"/>
                <a:cs typeface="微软雅黑" panose="020b0503020204020204" charset="-122"/>
                <a:sym typeface="+mn-ea"/>
              </a:rPr>
              <a:t>)</a:t>
            </a:r>
            <a:r>
              <a:rPr lang="zh-CN" altLang="en-US" sz="2800" b="1">
                <a:solidFill>
                  <a:srgbClr val="2F08F6"/>
                </a:solidFill>
                <a:latin typeface="微软雅黑" panose="020b0503020204020204" charset="-122"/>
                <a:ea typeface="微软雅黑"/>
                <a:cs typeface="微软雅黑" panose="020b0503020204020204" charset="-122"/>
                <a:sym typeface="+mn-ea"/>
              </a:rPr>
              <a:t>（</a:t>
            </a:r>
            <a:r>
              <a:rPr lang="en-US" altLang="zh-CN" sz="2800" b="1">
                <a:solidFill>
                  <a:srgbClr val="2F08F6"/>
                </a:solidFill>
                <a:latin typeface="微软雅黑" panose="020b0503020204020204" charset="-122"/>
                <a:ea typeface="微软雅黑"/>
                <a:cs typeface="微软雅黑" panose="020b0503020204020204" charset="-122"/>
                <a:sym typeface="+mn-ea"/>
              </a:rPr>
              <a:t>16</a:t>
            </a:r>
            <a:r>
              <a:rPr lang="zh-CN" altLang="en-US" sz="2800" b="1">
                <a:solidFill>
                  <a:srgbClr val="2F08F6"/>
                </a:solidFill>
                <a:latin typeface="微软雅黑" panose="020b0503020204020204" charset="-122"/>
                <a:ea typeface="微软雅黑"/>
                <a:cs typeface="微软雅黑" panose="020b0503020204020204" charset="-122"/>
                <a:sym typeface="+mn-ea"/>
              </a:rPr>
              <a:t>课）</a:t>
            </a:r>
            <a:endParaRPr lang="zh-CN" altLang="en-US" sz="2800" b="1">
              <a:solidFill>
                <a:srgbClr val="2F08F6"/>
              </a:solidFill>
              <a:latin typeface="微软雅黑" panose="020b0503020204020204" charset="-122"/>
              <a:ea typeface="微软雅黑"/>
              <a:cs typeface="微软雅黑" panose="020b0503020204020204" charset="-122"/>
              <a:sym typeface="+mn-ea"/>
            </a:endParaRPr>
          </a:p>
        </p:txBody>
      </p:sp>
      <p:sp>
        <p:nvSpPr>
          <p:cNvPr id="4" name="文本框 3"/>
          <p:cNvSpPr txBox="1"/>
          <p:nvPr>
            <p:custDataLst>
              <p:tags r:id="rId13"/>
            </p:custDataLst>
          </p:nvPr>
        </p:nvSpPr>
        <p:spPr>
          <a:xfrm>
            <a:off x="1021080" y="5721350"/>
            <a:ext cx="913003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latin typeface="微软雅黑" panose="020b0503020204020204" charset="-122"/>
                <a:ea typeface="微软雅黑"/>
                <a:cs typeface="微软雅黑" panose="020b0503020204020204" charset="-122"/>
                <a:sym typeface="+mn-ea"/>
              </a:rPr>
              <a:t>民族解放运动取得胜利</a:t>
            </a:r>
            <a:r>
              <a:rPr lang="en-US" altLang="zh-CN" sz="2800" b="1">
                <a:solidFill>
                  <a:srgbClr val="2F08F6"/>
                </a:solidFill>
                <a:latin typeface="微软雅黑" panose="020b0503020204020204" charset="-122"/>
                <a:ea typeface="微软雅黑"/>
                <a:cs typeface="微软雅黑" panose="020b0503020204020204" charset="-122"/>
                <a:sym typeface="+mn-ea"/>
              </a:rPr>
              <a:t>(</a:t>
            </a:r>
            <a:r>
              <a:rPr lang="zh-CN" altLang="en-US" sz="2800" b="1">
                <a:solidFill>
                  <a:srgbClr val="2F08F6"/>
                </a:solidFill>
                <a:latin typeface="微软雅黑" panose="020b0503020204020204" charset="-122"/>
                <a:ea typeface="微软雅黑"/>
                <a:cs typeface="微软雅黑" panose="020b0503020204020204" charset="-122"/>
                <a:sym typeface="+mn-ea"/>
              </a:rPr>
              <a:t>第二次世界大战后至今</a:t>
            </a:r>
            <a:r>
              <a:rPr lang="en-US" altLang="zh-CN" sz="2800" b="1">
                <a:solidFill>
                  <a:srgbClr val="2F08F6"/>
                </a:solidFill>
                <a:latin typeface="微软雅黑" panose="020b0503020204020204" charset="-122"/>
                <a:ea typeface="微软雅黑"/>
                <a:cs typeface="微软雅黑" panose="020b0503020204020204" charset="-122"/>
                <a:sym typeface="+mn-ea"/>
              </a:rPr>
              <a:t>)</a:t>
            </a:r>
            <a:r>
              <a:rPr lang="zh-CN" altLang="en-US" sz="2800" b="1">
                <a:solidFill>
                  <a:srgbClr val="2F08F6"/>
                </a:solidFill>
                <a:latin typeface="微软雅黑" panose="020b0503020204020204" charset="-122"/>
                <a:ea typeface="微软雅黑"/>
                <a:cs typeface="微软雅黑" panose="020b0503020204020204" charset="-122"/>
                <a:sym typeface="+mn-ea"/>
              </a:rPr>
              <a:t>（</a:t>
            </a:r>
            <a:r>
              <a:rPr lang="en-US" altLang="zh-CN" sz="2800" b="1">
                <a:solidFill>
                  <a:srgbClr val="2F08F6"/>
                </a:solidFill>
                <a:latin typeface="微软雅黑" panose="020b0503020204020204" charset="-122"/>
                <a:ea typeface="微软雅黑"/>
                <a:cs typeface="微软雅黑" panose="020b0503020204020204" charset="-122"/>
                <a:sym typeface="+mn-ea"/>
              </a:rPr>
              <a:t>21</a:t>
            </a:r>
            <a:r>
              <a:rPr lang="zh-CN" altLang="en-US" sz="2800" b="1">
                <a:solidFill>
                  <a:srgbClr val="2F08F6"/>
                </a:solidFill>
                <a:latin typeface="微软雅黑" panose="020b0503020204020204" charset="-122"/>
                <a:ea typeface="微软雅黑"/>
                <a:cs typeface="微软雅黑" panose="020b0503020204020204" charset="-122"/>
                <a:sym typeface="+mn-ea"/>
              </a:rPr>
              <a:t>课）</a:t>
            </a:r>
            <a:endParaRPr lang="zh-CN" altLang="en-US" sz="2800" b="1">
              <a:solidFill>
                <a:srgbClr val="2F08F6"/>
              </a:solidFill>
              <a:latin typeface="微软雅黑" panose="020b0503020204020204" charset="-122"/>
              <a:ea typeface="微软雅黑"/>
              <a:cs typeface="微软雅黑" panose="020b0503020204020204" charset="-122"/>
              <a:sym typeface="+mn-ea"/>
            </a:endParaRPr>
          </a:p>
        </p:txBody>
      </p:sp>
      <p:sp>
        <p:nvSpPr>
          <p:cNvPr id="9" name="左大括号 8"/>
          <p:cNvSpPr/>
          <p:nvPr>
            <p:custDataLst>
              <p:tags r:id="rId14"/>
            </p:custDataLst>
          </p:nvPr>
        </p:nvSpPr>
        <p:spPr>
          <a:xfrm>
            <a:off x="747395" y="4535170"/>
            <a:ext cx="75565" cy="1541780"/>
          </a:xfrm>
          <a:prstGeom prst="leftBrace">
            <a:avLst/>
          </a:prstGeom>
          <a:ln w="381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sp>
        <p:nvSpPr>
          <p:cNvPr id="12" name="文本框 11"/>
          <p:cNvSpPr txBox="1"/>
          <p:nvPr>
            <p:custDataLst>
              <p:tags r:id="rId15"/>
            </p:custDataLst>
          </p:nvPr>
        </p:nvSpPr>
        <p:spPr>
          <a:xfrm>
            <a:off x="128905" y="4923790"/>
            <a:ext cx="694055" cy="9531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rPr>
              <a:t>阶段</a:t>
            </a:r>
            <a:endParaRPr lang="zh-CN" altLang="en-US" sz="2800" b="1">
              <a:solidFill>
                <a:srgbClr val="FF0000"/>
              </a:solidFill>
            </a:endParaRPr>
          </a:p>
        </p:txBody>
      </p:sp>
    </p:spTree>
    <p:custDataLst>
      <p:tags r:id="rId16"/>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121" name="矩形 3"/>
          <p:cNvSpPr/>
          <p:nvPr>
            <p:custDataLst>
              <p:tags r:id="rId3"/>
            </p:custDataLst>
          </p:nvPr>
        </p:nvSpPr>
        <p:spPr>
          <a:xfrm>
            <a:off x="1824038" y="242888"/>
            <a:ext cx="7896225" cy="830262"/>
          </a:xfrm>
          <a:prstGeom prst="rect">
            <a:avLst/>
          </a:prstGeom>
          <a:solidFill>
            <a:srgbClr val="FFFF00"/>
          </a:solidFill>
          <a:ln w="9525">
            <a:noFill/>
          </a:ln>
        </p:spPr>
        <p:txBody>
          <a:bodyPr wrap="non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zh-CN" altLang="en-US" sz="4800" b="1" i="0" u="none" strike="noStrike" kern="1200" cap="none" spc="0" normalizeH="0" baseline="0" noProof="0">
                <a:ln>
                  <a:noFill/>
                </a:ln>
                <a:solidFill>
                  <a:srgbClr val="FF0000"/>
                </a:solidFill>
                <a:effectLst/>
                <a:uLnTx/>
                <a:uFillTx/>
                <a:latin typeface="Calibri"/>
                <a:ea typeface="微软雅黑"/>
                <a:cs typeface="Arial"/>
              </a:rPr>
              <a:t>第</a:t>
            </a:r>
            <a:r>
              <a:rPr kumimoji="0" lang="en-US" altLang="zh-CN" sz="4800" b="1" i="0" u="none" strike="noStrike" kern="1200" cap="none" spc="0" normalizeH="0" baseline="0" noProof="0">
                <a:ln>
                  <a:noFill/>
                </a:ln>
                <a:solidFill>
                  <a:srgbClr val="FF0000"/>
                </a:solidFill>
                <a:effectLst/>
                <a:uLnTx/>
                <a:uFillTx/>
                <a:latin typeface="Calibri"/>
                <a:ea typeface="微软雅黑"/>
                <a:cs typeface="Arial"/>
              </a:rPr>
              <a:t>13</a:t>
            </a:r>
            <a:r>
              <a:rPr kumimoji="0" lang="zh-CN" altLang="en-US" sz="4800" b="1" i="0" u="none" strike="noStrike" kern="1200" cap="none" spc="0" normalizeH="0" baseline="0" noProof="0">
                <a:ln>
                  <a:noFill/>
                </a:ln>
                <a:solidFill>
                  <a:srgbClr val="FF0000"/>
                </a:solidFill>
                <a:effectLst/>
                <a:uLnTx/>
                <a:uFillTx/>
                <a:latin typeface="Calibri"/>
                <a:ea typeface="微软雅黑"/>
                <a:cs typeface="Arial"/>
              </a:rPr>
              <a:t>课  </a:t>
            </a:r>
            <a:r>
              <a:rPr kumimoji="0" lang="zh-CN" altLang="en-US" sz="4800" b="1" i="0" u="none" strike="noStrike" kern="1200" cap="none" spc="0" normalizeH="0" baseline="0" noProof="0">
                <a:ln>
                  <a:noFill/>
                </a:ln>
                <a:solidFill>
                  <a:srgbClr val="FF0000"/>
                </a:solidFill>
                <a:effectLst/>
                <a:uLnTx/>
                <a:uFillTx/>
                <a:latin typeface="微软雅黑" panose="020b0503020204020204" charset="-122"/>
                <a:ea typeface="微软雅黑"/>
                <a:cs typeface="Arial"/>
              </a:rPr>
              <a:t>亚非拉民族独立运动</a:t>
            </a:r>
            <a:endParaRPr kumimoji="0" lang="zh-CN" altLang="en-US" sz="4800" b="1" i="0" u="none" strike="noStrike" kern="1200" cap="none" spc="0" normalizeH="0" baseline="0" noProof="0">
              <a:ln>
                <a:noFill/>
              </a:ln>
              <a:solidFill>
                <a:srgbClr val="FF0000"/>
              </a:solidFill>
              <a:effectLst/>
              <a:uLnTx/>
              <a:uFillTx/>
              <a:latin typeface="微软雅黑" panose="020b0503020204020204" charset="-122"/>
              <a:ea typeface="微软雅黑"/>
              <a:cs typeface="Arial"/>
            </a:endParaRPr>
          </a:p>
        </p:txBody>
      </p:sp>
      <p:pic>
        <p:nvPicPr>
          <p:cNvPr id="5122" name="Picture 3"/>
          <p:cNvPicPr>
            <a:picLocks noChangeAspect="1"/>
          </p:cNvPicPr>
          <p:nvPr>
            <p:custDataLst>
              <p:tags r:id="rId5"/>
            </p:custDataLst>
          </p:nvPr>
        </p:nvPicPr>
        <p:blipFill>
          <a:blip r:embed="rId4"/>
          <a:stretch>
            <a:fillRect/>
          </a:stretch>
        </p:blipFill>
        <p:spPr>
          <a:xfrm>
            <a:off x="6008688" y="1276350"/>
            <a:ext cx="2890837" cy="3390900"/>
          </a:xfrm>
          <a:prstGeom prst="rect">
            <a:avLst/>
          </a:prstGeom>
          <a:noFill/>
          <a:ln w="9525">
            <a:noFill/>
          </a:ln>
        </p:spPr>
      </p:pic>
      <p:sp>
        <p:nvSpPr>
          <p:cNvPr id="5123" name="矩形 9"/>
          <p:cNvSpPr/>
          <p:nvPr>
            <p:custDataLst>
              <p:tags r:id="rId6"/>
            </p:custDataLst>
          </p:nvPr>
        </p:nvSpPr>
        <p:spPr>
          <a:xfrm>
            <a:off x="6115050" y="4930775"/>
            <a:ext cx="2784475" cy="573088"/>
          </a:xfrm>
          <a:prstGeom prst="rect">
            <a:avLst/>
          </a:prstGeom>
          <a:solidFill>
            <a:srgbClr val="5B9BD5"/>
          </a:solidFill>
          <a:ln w="12700" cap="flat" cmpd="sng">
            <a:solidFill>
              <a:srgbClr val="41719C"/>
            </a:solidFill>
            <a:prstDash val="solid"/>
            <a:miter/>
            <a:headEnd type="none" w="med" len="med"/>
            <a:tailEnd type="none" w="med" len="med"/>
          </a:ln>
        </p:spPr>
        <p:txBody>
          <a:bodyPr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a:ln>
                  <a:noFill/>
                </a:ln>
                <a:solidFill>
                  <a:srgbClr val="FFFFFF"/>
                </a:solidFill>
                <a:effectLst/>
                <a:uLnTx/>
                <a:uFillTx/>
                <a:latin typeface="Calibri"/>
                <a:ea typeface="微软雅黑"/>
                <a:cs typeface="Arial"/>
              </a:rPr>
              <a:t>圣雄甘地</a:t>
            </a:r>
            <a:endParaRPr kumimoji="0" lang="zh-CN" altLang="en-US" sz="2800" b="1" i="0" u="none" strike="noStrike" kern="1200" cap="none" spc="0" normalizeH="0" baseline="0" noProof="0">
              <a:ln>
                <a:noFill/>
              </a:ln>
              <a:solidFill>
                <a:srgbClr val="FFFFFF"/>
              </a:solidFill>
              <a:effectLst/>
              <a:uLnTx/>
              <a:uFillTx/>
              <a:latin typeface="Calibri"/>
              <a:ea typeface="微软雅黑"/>
              <a:cs typeface="Arial"/>
            </a:endParaRPr>
          </a:p>
        </p:txBody>
      </p:sp>
      <p:grpSp>
        <p:nvGrpSpPr>
          <p:cNvPr id="5124" name="组合 13"/>
          <p:cNvGrpSpPr/>
          <p:nvPr>
            <p:custDataLst>
              <p:tags r:id="rId7"/>
            </p:custDataLst>
          </p:nvPr>
        </p:nvGrpSpPr>
        <p:grpSpPr>
          <a:xfrm>
            <a:off x="8991600" y="1276350"/>
            <a:ext cx="3086100" cy="4127500"/>
            <a:chOff x="6357950" y="2928934"/>
            <a:chExt cx="2357455" cy="3150122"/>
          </a:xfrm>
        </p:grpSpPr>
        <p:pic>
          <p:nvPicPr>
            <p:cNvPr id="5125" name="Picture 4"/>
            <p:cNvPicPr>
              <a:picLocks noChangeAspect="1"/>
            </p:cNvPicPr>
            <p:nvPr>
              <p:custDataLst>
                <p:tags r:id="rId9"/>
              </p:custDataLst>
            </p:nvPr>
          </p:nvPicPr>
          <p:blipFill>
            <a:blip r:embed="rId8"/>
            <a:stretch>
              <a:fillRect/>
            </a:stretch>
          </p:blipFill>
          <p:spPr>
            <a:xfrm>
              <a:off x="6357951" y="2928934"/>
              <a:ext cx="2357454" cy="2867022"/>
            </a:xfrm>
            <a:prstGeom prst="rect">
              <a:avLst/>
            </a:prstGeom>
            <a:noFill/>
            <a:ln w="9525">
              <a:noFill/>
            </a:ln>
          </p:spPr>
        </p:pic>
        <p:sp>
          <p:nvSpPr>
            <p:cNvPr id="5126" name="矩形 12"/>
            <p:cNvSpPr/>
            <p:nvPr>
              <p:custDataLst>
                <p:tags r:id="rId10"/>
              </p:custDataLst>
            </p:nvPr>
          </p:nvSpPr>
          <p:spPr>
            <a:xfrm>
              <a:off x="6357950" y="5616230"/>
              <a:ext cx="2357455" cy="462826"/>
            </a:xfrm>
            <a:prstGeom prst="rect">
              <a:avLst/>
            </a:prstGeom>
            <a:solidFill>
              <a:srgbClr val="5B9BD5"/>
            </a:solidFill>
            <a:ln w="12700" cap="flat" cmpd="sng">
              <a:solidFill>
                <a:srgbClr val="41719C"/>
              </a:solidFill>
              <a:prstDash val="solid"/>
              <a:miter/>
              <a:headEnd type="none" w="med" len="med"/>
              <a:tailEnd type="none" w="med" len="med"/>
            </a:ln>
          </p:spPr>
          <p:txBody>
            <a:bodyPr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a:ln>
                    <a:noFill/>
                  </a:ln>
                  <a:solidFill>
                    <a:srgbClr val="FFFFFF"/>
                  </a:solidFill>
                  <a:effectLst/>
                  <a:uLnTx/>
                  <a:uFillTx/>
                  <a:latin typeface="Calibri"/>
                  <a:ea typeface="微软雅黑"/>
                  <a:cs typeface="Arial"/>
                </a:rPr>
                <a:t>马赫迪</a:t>
              </a:r>
              <a:endParaRPr kumimoji="0" lang="zh-CN" altLang="en-US" sz="2800" b="1" i="0" u="none" strike="noStrike" kern="1200" cap="none" spc="0" normalizeH="0" baseline="0" noProof="0">
                <a:ln>
                  <a:noFill/>
                </a:ln>
                <a:solidFill>
                  <a:srgbClr val="FFFFFF"/>
                </a:solidFill>
                <a:effectLst/>
                <a:uLnTx/>
                <a:uFillTx/>
                <a:latin typeface="Calibri"/>
                <a:ea typeface="微软雅黑"/>
                <a:cs typeface="Arial"/>
              </a:endParaRPr>
            </a:p>
          </p:txBody>
        </p:sp>
      </p:grpSp>
      <p:sp>
        <p:nvSpPr>
          <p:cNvPr id="5127" name="Rectangle 1"/>
          <p:cNvSpPr/>
          <p:nvPr>
            <p:custDataLst>
              <p:tags r:id="rId11"/>
            </p:custDataLst>
          </p:nvPr>
        </p:nvSpPr>
        <p:spPr>
          <a:xfrm>
            <a:off x="0" y="5767388"/>
            <a:ext cx="12338395" cy="830262"/>
          </a:xfrm>
          <a:prstGeom prst="rect">
            <a:avLst/>
          </a:prstGeom>
          <a:noFill/>
          <a:ln w="9525">
            <a:noFill/>
          </a:ln>
        </p:spPr>
        <p:txBody>
          <a:bodyPr wrap="square"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266700" algn="l" defTabSz="914400" rtl="0" eaLnBrk="1" fontAlgn="base" latinLnBrk="0" hangingPunct="1">
              <a:lnSpc>
                <a:spcPct val="10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FF"/>
                </a:solidFill>
                <a:effectLst/>
                <a:uLnTx/>
                <a:uFillTx/>
                <a:latin typeface="微软雅黑" panose="020b0503020204020204" charset="-122"/>
                <a:ea typeface="微软雅黑"/>
                <a:cs typeface="Arial"/>
              </a:rPr>
              <a:t>【</a:t>
            </a:r>
            <a:r>
              <a:rPr kumimoji="0" lang="zh-CN" altLang="en-US" sz="2400" b="1" i="0" u="none" strike="noStrike" kern="1200" cap="none" spc="0" normalizeH="0" baseline="0" noProof="0">
                <a:ln>
                  <a:noFill/>
                </a:ln>
                <a:solidFill>
                  <a:srgbClr val="0000FF"/>
                </a:solidFill>
                <a:effectLst/>
                <a:uLnTx/>
                <a:uFillTx/>
                <a:latin typeface="微软雅黑" panose="020b0503020204020204" charset="-122"/>
                <a:ea typeface="微软雅黑"/>
                <a:cs typeface="Arial"/>
              </a:rPr>
              <a:t>课标要求</a:t>
            </a:r>
            <a:r>
              <a:rPr kumimoji="0" lang="en-US" altLang="zh-CN" sz="2400" b="1" i="0" u="none" strike="noStrike" kern="1200" cap="none" spc="0" normalizeH="0" baseline="0" noProof="0">
                <a:ln>
                  <a:noFill/>
                </a:ln>
                <a:solidFill>
                  <a:srgbClr val="0000FF"/>
                </a:solidFill>
                <a:effectLst/>
                <a:uLnTx/>
                <a:uFillTx/>
                <a:latin typeface="微软雅黑" panose="020b0503020204020204" charset="-122"/>
                <a:ea typeface="微软雅黑"/>
                <a:cs typeface="Arial"/>
              </a:rPr>
              <a:t>】</a:t>
            </a:r>
            <a:endParaRPr kumimoji="0" lang="zh-CN" altLang="en-US" sz="2400" b="1" i="0" u="none" strike="noStrike" kern="1200" cap="none" spc="0" normalizeH="0" baseline="0" noProof="0">
              <a:ln>
                <a:noFill/>
              </a:ln>
              <a:solidFill>
                <a:srgbClr val="0000FF"/>
              </a:solidFill>
              <a:effectLst/>
              <a:uLnTx/>
              <a:uFillTx/>
              <a:latin typeface="微软雅黑" panose="020b0503020204020204" charset="-122"/>
              <a:ea typeface="微软雅黑"/>
              <a:cs typeface="Arial"/>
            </a:endParaRPr>
          </a:p>
          <a:p>
            <a:pPr marL="0" marR="0" lvl="0" indent="266700" algn="l" defTabSz="914400" rtl="0" eaLnBrk="0" fontAlgn="base" latinLnBrk="0" hangingPunct="0">
              <a:lnSpc>
                <a:spcPct val="100000"/>
              </a:lnSpc>
              <a:spcBef>
                <a:spcPct val="0"/>
              </a:spcBef>
              <a:spcAft>
                <a:spcPct val="0"/>
              </a:spcAft>
              <a:buClrTx/>
              <a:buSzTx/>
              <a:buFontTx/>
              <a:buNone/>
              <a:defRPr/>
            </a:pPr>
            <a:r>
              <a:rPr kumimoji="0" lang="zh-CN" altLang="en-US" sz="2400" b="1" i="0" u="none" strike="noStrike" kern="1200" cap="none" spc="0" normalizeH="0" baseline="0" noProof="0">
                <a:ln>
                  <a:noFill/>
                </a:ln>
                <a:solidFill>
                  <a:srgbClr val="000000"/>
                </a:solidFill>
                <a:effectLst/>
                <a:uLnTx/>
                <a:uFillTx/>
                <a:latin typeface="微软雅黑" panose="020b0503020204020204" charset="-122"/>
                <a:ea typeface="微软雅黑"/>
                <a:cs typeface="Arial"/>
              </a:rPr>
              <a:t>通过了解亚非拉人民的抗争，理解殖民地半殖民地民族独立运动对世界历史发展的影响。</a:t>
            </a:r>
            <a:endParaRPr kumimoji="0" lang="zh-CN" altLang="en-US" sz="2400" b="1" i="0" u="none" strike="noStrike" kern="1200" cap="none" spc="0" normalizeH="0" baseline="0" noProof="0">
              <a:ln>
                <a:noFill/>
              </a:ln>
              <a:solidFill>
                <a:srgbClr val="000000"/>
              </a:solidFill>
              <a:effectLst/>
              <a:uLnTx/>
              <a:uFillTx/>
              <a:latin typeface="微软雅黑" panose="020b0503020204020204" charset="-122"/>
              <a:ea typeface="微软雅黑"/>
              <a:cs typeface="Arial"/>
            </a:endParaRPr>
          </a:p>
        </p:txBody>
      </p:sp>
      <p:pic>
        <p:nvPicPr>
          <p:cNvPr id="5128" name="图片 17"/>
          <p:cNvPicPr>
            <a:picLocks noChangeAspect="1"/>
          </p:cNvPicPr>
          <p:nvPr>
            <p:custDataLst>
              <p:tags r:id="rId13"/>
            </p:custDataLst>
          </p:nvPr>
        </p:nvPicPr>
        <p:blipFill>
          <a:blip r:embed="rId12"/>
          <a:stretch>
            <a:fillRect/>
          </a:stretch>
        </p:blipFill>
        <p:spPr>
          <a:xfrm>
            <a:off x="165100" y="1276350"/>
            <a:ext cx="2998788" cy="3617913"/>
          </a:xfrm>
          <a:prstGeom prst="rect">
            <a:avLst/>
          </a:prstGeom>
          <a:noFill/>
          <a:ln w="9525">
            <a:noFill/>
          </a:ln>
        </p:spPr>
      </p:pic>
      <p:sp>
        <p:nvSpPr>
          <p:cNvPr id="5129" name="矩形 18"/>
          <p:cNvSpPr/>
          <p:nvPr>
            <p:custDataLst>
              <p:tags r:id="rId14"/>
            </p:custDataLst>
          </p:nvPr>
        </p:nvSpPr>
        <p:spPr>
          <a:xfrm>
            <a:off x="273050" y="4930775"/>
            <a:ext cx="2782888" cy="573088"/>
          </a:xfrm>
          <a:prstGeom prst="rect">
            <a:avLst/>
          </a:prstGeom>
          <a:solidFill>
            <a:srgbClr val="5B9BD5"/>
          </a:solidFill>
          <a:ln w="12700" cap="flat" cmpd="sng">
            <a:solidFill>
              <a:srgbClr val="41719C"/>
            </a:solidFill>
            <a:prstDash val="solid"/>
            <a:miter/>
            <a:headEnd type="none" w="med" len="med"/>
            <a:tailEnd type="none" w="med" len="med"/>
          </a:ln>
        </p:spPr>
        <p:txBody>
          <a:bodyPr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a:ln>
                  <a:noFill/>
                </a:ln>
                <a:solidFill>
                  <a:srgbClr val="FFFFFF"/>
                </a:solidFill>
                <a:effectLst/>
                <a:uLnTx/>
                <a:uFillTx/>
                <a:latin typeface="Calibri"/>
                <a:ea typeface="微软雅黑"/>
                <a:cs typeface="Arial"/>
              </a:rPr>
              <a:t>玻璃瓦尔</a:t>
            </a:r>
            <a:endParaRPr kumimoji="0" lang="zh-CN" altLang="en-US" sz="2800" b="1" i="0" u="none" strike="noStrike" kern="1200" cap="none" spc="0" normalizeH="0" baseline="0" noProof="0">
              <a:ln>
                <a:noFill/>
              </a:ln>
              <a:solidFill>
                <a:srgbClr val="FFFFFF"/>
              </a:solidFill>
              <a:effectLst/>
              <a:uLnTx/>
              <a:uFillTx/>
              <a:latin typeface="Calibri"/>
              <a:ea typeface="微软雅黑"/>
              <a:cs typeface="Arial"/>
            </a:endParaRPr>
          </a:p>
        </p:txBody>
      </p:sp>
      <p:sp>
        <p:nvSpPr>
          <p:cNvPr id="5130" name="矩形 19"/>
          <p:cNvSpPr/>
          <p:nvPr>
            <p:custDataLst>
              <p:tags r:id="rId15"/>
            </p:custDataLst>
          </p:nvPr>
        </p:nvSpPr>
        <p:spPr>
          <a:xfrm>
            <a:off x="3294063" y="4930775"/>
            <a:ext cx="2782887" cy="573088"/>
          </a:xfrm>
          <a:prstGeom prst="rect">
            <a:avLst/>
          </a:prstGeom>
          <a:solidFill>
            <a:srgbClr val="5B9BD5"/>
          </a:solidFill>
          <a:ln w="12700" cap="flat" cmpd="sng">
            <a:solidFill>
              <a:srgbClr val="41719C"/>
            </a:solidFill>
            <a:prstDash val="solid"/>
            <a:miter/>
            <a:headEnd type="none" w="med" len="med"/>
            <a:tailEnd type="none" w="med" len="med"/>
          </a:ln>
        </p:spPr>
        <p:txBody>
          <a:bodyPr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a:ln>
                  <a:noFill/>
                </a:ln>
                <a:solidFill>
                  <a:srgbClr val="FFFFFF"/>
                </a:solidFill>
                <a:effectLst/>
                <a:uLnTx/>
                <a:uFillTx/>
                <a:latin typeface="Calibri"/>
                <a:ea typeface="微软雅黑"/>
                <a:cs typeface="Arial"/>
              </a:rPr>
              <a:t>圣马丁</a:t>
            </a:r>
            <a:endParaRPr kumimoji="0" lang="zh-CN" altLang="en-US" sz="2800" b="1" i="0" u="none" strike="noStrike" kern="1200" cap="none" spc="0" normalizeH="0" baseline="0" noProof="0">
              <a:ln>
                <a:noFill/>
              </a:ln>
              <a:solidFill>
                <a:srgbClr val="FFFFFF"/>
              </a:solidFill>
              <a:effectLst/>
              <a:uLnTx/>
              <a:uFillTx/>
              <a:latin typeface="Calibri"/>
              <a:ea typeface="微软雅黑"/>
              <a:cs typeface="Arial"/>
            </a:endParaRPr>
          </a:p>
        </p:txBody>
      </p:sp>
      <p:pic>
        <p:nvPicPr>
          <p:cNvPr id="5131" name="图片 20"/>
          <p:cNvPicPr>
            <a:picLocks noChangeAspect="1"/>
          </p:cNvPicPr>
          <p:nvPr>
            <p:custDataLst>
              <p:tags r:id="rId17"/>
            </p:custDataLst>
          </p:nvPr>
        </p:nvPicPr>
        <p:blipFill>
          <a:blip r:embed="rId16"/>
          <a:stretch>
            <a:fillRect/>
          </a:stretch>
        </p:blipFill>
        <p:spPr>
          <a:xfrm>
            <a:off x="3294063" y="1289050"/>
            <a:ext cx="2714625" cy="3508375"/>
          </a:xfrm>
          <a:prstGeom prst="rect">
            <a:avLst/>
          </a:prstGeom>
          <a:noFill/>
          <a:ln w="9525">
            <a:noFill/>
          </a:ln>
        </p:spPr>
      </p:pic>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https://d.book118.com/438042074046006032</a:t>
            </a:r>
          </a:p>
        </p:txBody>
      </p:sp>
    </p:spTree>
  </p:cSld>
  <p:clrMapOvr>
    <a:masterClrMapping/>
  </p:clrMapOvr>
  <p:transition/>
  <p:timing/>
</p:sld>
</file>

<file path=ppt/tags/tag1.xml><?xml version="1.0" encoding="utf-8"?>
<p:tagLst xmlns:p="http://schemas.openxmlformats.org/presentationml/2006/main">
  <p:tag name="AS_UNIQUEID" val="5730"/>
</p:tagLst>
</file>

<file path=ppt/tags/tag2.xml><?xml version="1.0" encoding="utf-8"?>
<p:tagLst xmlns:p="http://schemas.openxmlformats.org/presentationml/2006/main">
  <p:tag name="AS_UNIQUEID" val="5731"/>
</p:tagLst>
</file>

<file path=ppt/tags/tag3.xml><?xml version="1.0" encoding="utf-8"?>
<p:tagLst xmlns:p="http://schemas.openxmlformats.org/presentationml/2006/main">
  <p:tag name="AS_UNIQUEID" val="5732"/>
</p:tagLst>
</file>

<file path=ppt/tags/tag4.xml><?xml version="1.0" encoding="utf-8"?>
<p:tagLst xmlns:p="http://schemas.openxmlformats.org/presentationml/2006/main">
  <p:tag name="AS_UNIQUEID" val="5733"/>
</p:tagLst>
</file>

<file path=ppt/tags/tag5.xml><?xml version="1.0" encoding="utf-8"?>
<p:tagLst xmlns:p="http://schemas.openxmlformats.org/presentationml/2006/main">
  <p:tag name="AS_UNIQUEID" val="5734"/>
</p:tagLst>
</file>

<file path=ppt/tags/tag6.xml><?xml version="1.0" encoding="utf-8"?>
<p:tagLst xmlns:p="http://schemas.openxmlformats.org/presentationml/2006/main">
  <p:tag name="AS_UNIQUEID" val="5735"/>
</p:tagLst>
</file>

<file path=ppt/tags/tag7.xml><?xml version="1.0" encoding="utf-8"?>
<p:tagLst xmlns:p="http://schemas.openxmlformats.org/presentationml/2006/main">
  <p:tag name="AS_UNIQUEID" val="5736"/>
</p:tagLst>
</file>

<file path=ppt/tags/tag8.xml><?xml version="1.0" encoding="utf-8"?>
<p:tagLst xmlns:p="http://schemas.openxmlformats.org/presentationml/2006/main">
  <p:tag name="AS_UNIQUEID" val="5737"/>
</p:tagLst>
</file>

<file path=ppt/tags/tag9.xml><?xml version="1.0" encoding="utf-8"?>
<p:tagLst xmlns:p="http://schemas.openxmlformats.org/presentationml/2006/main">
  <p:tag name="AS_UNIQUEID" val="5738"/>
</p:tagLst>
</file>

<file path=ppt/tags/tag10.xml><?xml version="1.0" encoding="utf-8"?>
<p:tagLst xmlns:p="http://schemas.openxmlformats.org/presentationml/2006/main">
  <p:tag name="AS_UNIQUEID" val="5739"/>
</p:tagLst>
</file>

<file path=ppt/tags/tag11.xml><?xml version="1.0" encoding="utf-8"?>
<p:tagLst xmlns:p="http://schemas.openxmlformats.org/presentationml/2006/main">
  <p:tag name="AS_UNIQUEID" val="5740"/>
</p:tagLst>
</file>

<file path=ppt/tags/tag12.xml><?xml version="1.0" encoding="utf-8"?>
<p:tagLst xmlns:p="http://schemas.openxmlformats.org/presentationml/2006/main">
  <p:tag name="AS_UNIQUEID" val="5741"/>
</p:tagLst>
</file>

<file path=ppt/tags/tag13.xml><?xml version="1.0" encoding="utf-8"?>
<p:tagLst xmlns:p="http://schemas.openxmlformats.org/presentationml/2006/main">
  <p:tag name="AS_UNIQUEID" val="5742"/>
</p:tagLst>
</file>

<file path=ppt/tags/tag14.xml><?xml version="1.0" encoding="utf-8"?>
<p:tagLst xmlns:p="http://schemas.openxmlformats.org/presentationml/2006/main">
  <p:tag name="AS_UNIQUEID" val="5743"/>
</p:tagLst>
</file>

<file path=ppt/tags/tag15.xml><?xml version="1.0" encoding="utf-8"?>
<p:tagLst xmlns:p="http://schemas.openxmlformats.org/presentationml/2006/main">
  <p:tag name="AS_UNIQUEID" val="5744"/>
</p:tagLst>
</file>

<file path=ppt/tags/tag16.xml><?xml version="1.0" encoding="utf-8"?>
<p:tagLst xmlns:p="http://schemas.openxmlformats.org/presentationml/2006/main">
  <p:tag name="AS_UNIQUEID" val="5745"/>
</p:tagLst>
</file>

<file path=ppt/tags/tag17.xml><?xml version="1.0" encoding="utf-8"?>
<p:tagLst xmlns:p="http://schemas.openxmlformats.org/presentationml/2006/main">
  <p:tag name="AS_UNIQUEID" val="5746"/>
</p:tagLst>
</file>

<file path=ppt/tags/tag18.xml><?xml version="1.0" encoding="utf-8"?>
<p:tagLst xmlns:p="http://schemas.openxmlformats.org/presentationml/2006/main">
  <p:tag name="AS_UNIQUEID" val="5747"/>
</p:tagLst>
</file>

<file path=ppt/tags/tag19.xml><?xml version="1.0" encoding="utf-8"?>
<p:tagLst xmlns:p="http://schemas.openxmlformats.org/presentationml/2006/main">
  <p:tag name="AS_UNIQUEID" val="5748"/>
</p:tagLst>
</file>

<file path=ppt/tags/tag20.xml><?xml version="1.0" encoding="utf-8"?>
<p:tagLst xmlns:p="http://schemas.openxmlformats.org/presentationml/2006/main">
  <p:tag name="AS_UNIQUEID" val="5749"/>
</p:tagLst>
</file>

<file path=ppt/tags/tag21.xml><?xml version="1.0" encoding="utf-8"?>
<p:tagLst xmlns:p="http://schemas.openxmlformats.org/presentationml/2006/main">
  <p:tag name="AS_UNIQUEID" val="5750"/>
</p:tagLst>
</file>

<file path=ppt/tags/tag22.xml><?xml version="1.0" encoding="utf-8"?>
<p:tagLst xmlns:p="http://schemas.openxmlformats.org/presentationml/2006/main">
  <p:tag name="AS_UNIQUEID" val="5751"/>
</p:tagLst>
</file>

<file path=ppt/tags/tag23.xml><?xml version="1.0" encoding="utf-8"?>
<p:tagLst xmlns:p="http://schemas.openxmlformats.org/presentationml/2006/main">
  <p:tag name="AS_UNIQUEID" val="5752"/>
</p:tagLst>
</file>

<file path=ppt/tags/tag24.xml><?xml version="1.0" encoding="utf-8"?>
<p:tagLst xmlns:p="http://schemas.openxmlformats.org/presentationml/2006/main">
  <p:tag name="AS_UNIQUEID" val="5753"/>
</p:tagLst>
</file>

<file path=ppt/tags/tag25.xml><?xml version="1.0" encoding="utf-8"?>
<p:tagLst xmlns:p="http://schemas.openxmlformats.org/presentationml/2006/main">
  <p:tag name="AS_UNIQUEID" val="5754"/>
</p:tagLst>
</file>

<file path=ppt/tags/tag26.xml><?xml version="1.0" encoding="utf-8"?>
<p:tagLst xmlns:p="http://schemas.openxmlformats.org/presentationml/2006/main">
  <p:tag name="AS_UNIQUEID" val="5755"/>
</p:tagLst>
</file>

<file path=ppt/tags/tag27.xml><?xml version="1.0" encoding="utf-8"?>
<p:tagLst xmlns:p="http://schemas.openxmlformats.org/presentationml/2006/main">
  <p:tag name="AS_UNIQUEID" val="5756"/>
</p:tagLst>
</file>

<file path=ppt/tags/tag28.xml><?xml version="1.0" encoding="utf-8"?>
<p:tagLst xmlns:p="http://schemas.openxmlformats.org/presentationml/2006/main">
  <p:tag name="AS_UNIQUEID" val="5757"/>
</p:tagLst>
</file>

<file path=ppt/tags/tag29.xml><?xml version="1.0" encoding="utf-8"?>
<p:tagLst xmlns:p="http://schemas.openxmlformats.org/presentationml/2006/main">
  <p:tag name="AS_UNIQUEID" val="5758"/>
</p:tagLst>
</file>

<file path=ppt/tags/tag30.xml><?xml version="1.0" encoding="utf-8"?>
<p:tagLst xmlns:p="http://schemas.openxmlformats.org/presentationml/2006/main">
  <p:tag name="AS_UNIQUEID" val="5759"/>
</p:tagLst>
</file>

<file path=ppt/tags/tag31.xml><?xml version="1.0" encoding="utf-8"?>
<p:tagLst xmlns:p="http://schemas.openxmlformats.org/presentationml/2006/main">
  <p:tag name="AS_UNIQUEID" val="5760"/>
</p:tagLst>
</file>

<file path=ppt/tags/tag32.xml><?xml version="1.0" encoding="utf-8"?>
<p:tagLst xmlns:p="http://schemas.openxmlformats.org/presentationml/2006/main">
  <p:tag name="AS_UNIQUEID" val="5761"/>
</p:tagLst>
</file>

<file path=ppt/tags/tag33.xml><?xml version="1.0" encoding="utf-8"?>
<p:tagLst xmlns:p="http://schemas.openxmlformats.org/presentationml/2006/main">
  <p:tag name="AS_UNIQUEID" val="5762"/>
</p:tagLst>
</file>

<file path=ppt/tags/tag34.xml><?xml version="1.0" encoding="utf-8"?>
<p:tagLst xmlns:p="http://schemas.openxmlformats.org/presentationml/2006/main">
  <p:tag name="AS_UNIQUEID" val="5763"/>
</p:tagLst>
</file>

<file path=ppt/tags/tag35.xml><?xml version="1.0" encoding="utf-8"?>
<p:tagLst xmlns:p="http://schemas.openxmlformats.org/presentationml/2006/main">
  <p:tag name="AS_UNIQUEID" val="5764"/>
</p:tagLst>
</file>

<file path=ppt/tags/tag36.xml><?xml version="1.0" encoding="utf-8"?>
<p:tagLst xmlns:p="http://schemas.openxmlformats.org/presentationml/2006/main">
  <p:tag name="AS_UNIQUEID" val="5765"/>
</p:tagLst>
</file>

<file path=ppt/tags/tag37.xml><?xml version="1.0" encoding="utf-8"?>
<p:tagLst xmlns:p="http://schemas.openxmlformats.org/presentationml/2006/main">
  <p:tag name="AS_UNIQUEID" val="5766"/>
</p:tagLst>
</file>

<file path=ppt/tags/tag38.xml><?xml version="1.0" encoding="utf-8"?>
<p:tagLst xmlns:p="http://schemas.openxmlformats.org/presentationml/2006/main">
  <p:tag name="AS_UNIQUEID" val="5767"/>
</p:tagLst>
</file>

<file path=ppt/tags/tag39.xml><?xml version="1.0" encoding="utf-8"?>
<p:tagLst xmlns:p="http://schemas.openxmlformats.org/presentationml/2006/main">
  <p:tag name="AS_UNIQUEID" val="5768"/>
</p:tagLst>
</file>

<file path=ppt/tags/tag40.xml><?xml version="1.0" encoding="utf-8"?>
<p:tagLst xmlns:p="http://schemas.openxmlformats.org/presentationml/2006/main">
  <p:tag name="AS_UNIQUEID" val="5769"/>
</p:tagLst>
</file>

<file path=ppt/tags/tag41.xml><?xml version="1.0" encoding="utf-8"?>
<p:tagLst xmlns:p="http://schemas.openxmlformats.org/presentationml/2006/main">
  <p:tag name="AS_UNIQUEID" val="5770"/>
</p:tagLst>
</file>

<file path=ppt/tags/tag42.xml><?xml version="1.0" encoding="utf-8"?>
<p:tagLst xmlns:p="http://schemas.openxmlformats.org/presentationml/2006/main">
  <p:tag name="AS_UNIQUEID" val="5771"/>
</p:tagLst>
</file>

<file path=ppt/tags/tag43.xml><?xml version="1.0" encoding="utf-8"?>
<p:tagLst xmlns:p="http://schemas.openxmlformats.org/presentationml/2006/main">
  <p:tag name="AS_UNIQUEID" val="5772"/>
</p:tagLst>
</file>

<file path=ppt/tags/tag44.xml><?xml version="1.0" encoding="utf-8"?>
<p:tagLst xmlns:p="http://schemas.openxmlformats.org/presentationml/2006/main">
  <p:tag name="AS_UNIQUEID" val="5773"/>
</p:tagLst>
</file>

<file path=ppt/tags/tag45.xml><?xml version="1.0" encoding="utf-8"?>
<p:tagLst xmlns:p="http://schemas.openxmlformats.org/presentationml/2006/main">
  <p:tag name="AS_UNIQUEID" val="5774"/>
</p:tagLst>
</file>

<file path=ppt/tags/tag46.xml><?xml version="1.0" encoding="utf-8"?>
<p:tagLst xmlns:p="http://schemas.openxmlformats.org/presentationml/2006/main">
  <p:tag name="AS_UNIQUEID" val="5775"/>
</p:tagLst>
</file>

<file path=ppt/tags/tag47.xml><?xml version="1.0" encoding="utf-8"?>
<p:tagLst xmlns:p="http://schemas.openxmlformats.org/presentationml/2006/main">
  <p:tag name="AS_UNIQUEID" val="5776"/>
</p:tagLst>
</file>

<file path=ppt/tags/tag48.xml><?xml version="1.0" encoding="utf-8"?>
<p:tagLst xmlns:p="http://schemas.openxmlformats.org/presentationml/2006/main">
  <p:tag name="AS_UNIQUEID" val="5777"/>
</p:tagLst>
</file>

<file path=ppt/tags/tag49.xml><?xml version="1.0" encoding="utf-8"?>
<p:tagLst xmlns:p="http://schemas.openxmlformats.org/presentationml/2006/main">
  <p:tag name="AS_UNIQUEID" val="5778"/>
</p:tagLst>
</file>

<file path=ppt/tags/tag50.xml><?xml version="1.0" encoding="utf-8"?>
<p:tagLst xmlns:p="http://schemas.openxmlformats.org/presentationml/2006/main">
  <p:tag name="AS_UNIQUEID" val="5779"/>
</p:tagLst>
</file>

<file path=ppt/tags/tag51.xml><?xml version="1.0" encoding="utf-8"?>
<p:tagLst xmlns:p="http://schemas.openxmlformats.org/presentationml/2006/main">
  <p:tag name="AS_UNIQUEID" val="5780"/>
</p:tagLst>
</file>

<file path=ppt/tags/tag52.xml><?xml version="1.0" encoding="utf-8"?>
<p:tagLst xmlns:p="http://schemas.openxmlformats.org/presentationml/2006/main">
  <p:tag name="AS_UNIQUEID" val="5781"/>
</p:tagLst>
</file>

<file path=ppt/tags/tag53.xml><?xml version="1.0" encoding="utf-8"?>
<p:tagLst xmlns:p="http://schemas.openxmlformats.org/presentationml/2006/main">
  <p:tag name="AS_UNIQUEID" val="5782"/>
</p:tagLst>
</file>

<file path=ppt/tags/tag54.xml><?xml version="1.0" encoding="utf-8"?>
<p:tagLst xmlns:p="http://schemas.openxmlformats.org/presentationml/2006/main">
  <p:tag name="AS_UNIQUEID" val="5783"/>
</p:tagLst>
</file>

<file path=ppt/tags/tag55.xml><?xml version="1.0" encoding="utf-8"?>
<p:tagLst xmlns:p="http://schemas.openxmlformats.org/presentationml/2006/main">
  <p:tag name="AS_UNIQUEID" val="5784"/>
</p:tagLst>
</file>

<file path=ppt/tags/tag56.xml><?xml version="1.0" encoding="utf-8"?>
<p:tagLst xmlns:p="http://schemas.openxmlformats.org/presentationml/2006/main">
  <p:tag name="AS_UNIQUEID" val="5785"/>
</p:tagLst>
</file>

<file path=ppt/tags/tag57.xml><?xml version="1.0" encoding="utf-8"?>
<p:tagLst xmlns:p="http://schemas.openxmlformats.org/presentationml/2006/main">
  <p:tag name="AS_UNIQUEID" val="5786"/>
</p:tagLst>
</file>

<file path=ppt/tags/tag58.xml><?xml version="1.0" encoding="utf-8"?>
<p:tagLst xmlns:p="http://schemas.openxmlformats.org/presentationml/2006/main">
  <p:tag name="AS_UNIQUEID" val="5787"/>
</p:tagLst>
</file>

<file path=ppt/tags/tag59.xml><?xml version="1.0" encoding="utf-8"?>
<p:tagLst xmlns:p="http://schemas.openxmlformats.org/presentationml/2006/main">
  <p:tag name="AS_UNIQUEID" val="5788"/>
</p:tagLst>
</file>

<file path=ppt/tags/tag60.xml><?xml version="1.0" encoding="utf-8"?>
<p:tagLst xmlns:p="http://schemas.openxmlformats.org/presentationml/2006/main">
  <p:tag name="AS_UNIQUEID" val="5789"/>
</p:tagLst>
</file>

<file path=ppt/tags/tag61.xml><?xml version="1.0" encoding="utf-8"?>
<p:tagLst xmlns:p="http://schemas.openxmlformats.org/presentationml/2006/main">
  <p:tag name="AS_UNIQUEID" val="5790"/>
</p:tagLst>
</file>

<file path=ppt/tags/tag62.xml><?xml version="1.0" encoding="utf-8"?>
<p:tagLst xmlns:p="http://schemas.openxmlformats.org/presentationml/2006/main">
  <p:tag name="AS_UNIQUEID" val="5791"/>
</p:tagLst>
</file>

<file path=ppt/tags/tag63.xml><?xml version="1.0" encoding="utf-8"?>
<p:tagLst xmlns:p="http://schemas.openxmlformats.org/presentationml/2006/main">
  <p:tag name="AS_UNIQUEID" val="5792"/>
</p:tagLst>
</file>

<file path=ppt/tags/tag64.xml><?xml version="1.0" encoding="utf-8"?>
<p:tagLst xmlns:p="http://schemas.openxmlformats.org/presentationml/2006/main">
  <p:tag name="AS_UNIQUEID" val="5793"/>
</p:tagLst>
</file>

<file path=ppt/tags/tag65.xml><?xml version="1.0" encoding="utf-8"?>
<p:tagLst xmlns:p="http://schemas.openxmlformats.org/presentationml/2006/main">
  <p:tag name="AS_UNIQUEID" val="5794"/>
</p:tagLst>
</file>

<file path=ppt/tags/tag66.xml><?xml version="1.0" encoding="utf-8"?>
<p:tagLst xmlns:p="http://schemas.openxmlformats.org/presentationml/2006/main">
  <p:tag name="AS_UNIQUEID" val="5795"/>
</p:tagLst>
</file>

<file path=ppt/tags/tag67.xml><?xml version="1.0" encoding="utf-8"?>
<p:tagLst xmlns:p="http://schemas.openxmlformats.org/presentationml/2006/main">
  <p:tag name="AS_UNIQUEID" val="5796"/>
</p:tagLst>
</file>

<file path=ppt/tags/tag68.xml><?xml version="1.0" encoding="utf-8"?>
<p:tagLst xmlns:p="http://schemas.openxmlformats.org/presentationml/2006/main">
  <p:tag name="AS_UNIQUEID" val="5797"/>
</p:tagLst>
</file>

<file path=ppt/tags/tag69.xml><?xml version="1.0" encoding="utf-8"?>
<p:tagLst xmlns:p="http://schemas.openxmlformats.org/presentationml/2006/main">
  <p:tag name="AS_UNIQUEID" val="5798"/>
</p:tagLst>
</file>

<file path=ppt/tags/tag70.xml><?xml version="1.0" encoding="utf-8"?>
<p:tagLst xmlns:p="http://schemas.openxmlformats.org/presentationml/2006/main">
  <p:tag name="AS_UNIQUEID" val="5799"/>
</p:tagLst>
</file>

<file path=ppt/tags/tag71.xml><?xml version="1.0" encoding="utf-8"?>
<p:tagLst xmlns:p="http://schemas.openxmlformats.org/presentationml/2006/main">
  <p:tag name="AS_UNIQUEID" val="5800"/>
</p:tagLst>
</file>

<file path=ppt/tags/tag72.xml><?xml version="1.0" encoding="utf-8"?>
<p:tagLst xmlns:p="http://schemas.openxmlformats.org/presentationml/2006/main">
  <p:tag name="AS_UNIQUEID" val="5801"/>
</p:tagLst>
</file>

<file path=ppt/tags/tag73.xml><?xml version="1.0" encoding="utf-8"?>
<p:tagLst xmlns:p="http://schemas.openxmlformats.org/presentationml/2006/main">
  <p:tag name="AS_UNIQUEID" val="5802"/>
</p:tagLst>
</file>

<file path=ppt/tags/tag74.xml><?xml version="1.0" encoding="utf-8"?>
<p:tagLst xmlns:p="http://schemas.openxmlformats.org/presentationml/2006/main">
  <p:tag name="AS_UNIQUEID" val="5803"/>
</p:tagLst>
</file>

<file path=ppt/tags/tag75.xml><?xml version="1.0" encoding="utf-8"?>
<p:tagLst xmlns:p="http://schemas.openxmlformats.org/presentationml/2006/main">
  <p:tag name="AS_UNIQUEID" val="5804"/>
</p:tagLst>
</file>

<file path=ppt/tags/tag76.xml><?xml version="1.0" encoding="utf-8"?>
<p:tagLst xmlns:p="http://schemas.openxmlformats.org/presentationml/2006/main">
  <p:tag name="AS_UNIQUEID" val="5692"/>
</p:tagLst>
</file>

<file path=ppt/tags/tag77.xml><?xml version="1.0" encoding="utf-8"?>
<p:tagLst xmlns:p="http://schemas.openxmlformats.org/presentationml/2006/main">
  <p:tag name="AS_UNIQUEID" val="5361"/>
</p:tagLst>
</file>

<file path=ppt/tags/tag78.xml><?xml version="1.0" encoding="utf-8"?>
<p:tagLst xmlns:p="http://schemas.openxmlformats.org/presentationml/2006/main">
  <p:tag name="AS_UNIQUEID" val="5362"/>
</p:tagLst>
</file>

<file path=ppt/tags/tag79.xml><?xml version="1.0" encoding="utf-8"?>
<p:tagLst xmlns:p="http://schemas.openxmlformats.org/presentationml/2006/main">
  <p:tag name="AS_UNIQUEID" val="5363"/>
</p:tagLst>
</file>

<file path=ppt/tags/tag80.xml><?xml version="1.0" encoding="utf-8"?>
<p:tagLst xmlns:p="http://schemas.openxmlformats.org/presentationml/2006/main">
  <p:tag name="AS_UNIQUEID" val="5364"/>
</p:tagLst>
</file>

<file path=ppt/tags/tag81.xml><?xml version="1.0" encoding="utf-8"?>
<p:tagLst xmlns:p="http://schemas.openxmlformats.org/presentationml/2006/main">
  <p:tag name="AS_UNIQUEID" val="5365"/>
</p:tagLst>
</file>

<file path=ppt/tags/tag82.xml><?xml version="1.0" encoding="utf-8"?>
<p:tagLst xmlns:p="http://schemas.openxmlformats.org/presentationml/2006/main">
  <p:tag name="AS_UNIQUEID" val="5693"/>
</p:tagLst>
</file>

<file path=ppt/tags/tag83.xml><?xml version="1.0" encoding="utf-8"?>
<p:tagLst xmlns:p="http://schemas.openxmlformats.org/presentationml/2006/main">
  <p:tag name="AS_UNIQUEID" val="5367"/>
</p:tagLst>
</file>

<file path=ppt/tags/tag84.xml><?xml version="1.0" encoding="utf-8"?>
<p:tagLst xmlns:p="http://schemas.openxmlformats.org/presentationml/2006/main">
  <p:tag name="AS_UNIQUEID" val="5368"/>
</p:tagLst>
</file>

<file path=ppt/tags/tag85.xml><?xml version="1.0" encoding="utf-8"?>
<p:tagLst xmlns:p="http://schemas.openxmlformats.org/presentationml/2006/main">
  <p:tag name="AS_UNIQUEID" val="5369"/>
</p:tagLst>
</file>

<file path=ppt/tags/tag86.xml><?xml version="1.0" encoding="utf-8"?>
<p:tagLst xmlns:p="http://schemas.openxmlformats.org/presentationml/2006/main">
  <p:tag name="AS_UNIQUEID" val="5370"/>
</p:tagLst>
</file>

<file path=ppt/tags/tag87.xml><?xml version="1.0" encoding="utf-8"?>
<p:tagLst xmlns:p="http://schemas.openxmlformats.org/presentationml/2006/main">
  <p:tag name="AS_UNIQUEID" val="5371"/>
</p:tagLst>
</file>

<file path=ppt/tags/tag88.xml><?xml version="1.0" encoding="utf-8"?>
<p:tagLst xmlns:p="http://schemas.openxmlformats.org/presentationml/2006/main">
  <p:tag name="AS_UNIQUEID" val="5694"/>
</p:tagLst>
</file>

<file path=ppt/tags/tag89.xml><?xml version="1.0" encoding="utf-8"?>
<p:tagLst xmlns:p="http://schemas.openxmlformats.org/presentationml/2006/main">
  <p:tag name="AS_UNIQUEID" val="5373"/>
</p:tagLst>
</file>

<file path=ppt/tags/tag90.xml><?xml version="1.0" encoding="utf-8"?>
<p:tagLst xmlns:p="http://schemas.openxmlformats.org/presentationml/2006/main">
  <p:tag name="AS_UNIQUEID" val="5374"/>
</p:tagLst>
</file>

<file path=ppt/tags/tag91.xml><?xml version="1.0" encoding="utf-8"?>
<p:tagLst xmlns:p="http://schemas.openxmlformats.org/presentationml/2006/main">
  <p:tag name="AS_UNIQUEID" val="5375"/>
</p:tagLst>
</file>

<file path=ppt/tags/tag92.xml><?xml version="1.0" encoding="utf-8"?>
<p:tagLst xmlns:p="http://schemas.openxmlformats.org/presentationml/2006/main">
  <p:tag name="AS_UNIQUEID" val="5376"/>
</p:tagLst>
</file>

<file path=ppt/tags/tag93.xml><?xml version="1.0" encoding="utf-8"?>
<p:tagLst xmlns:p="http://schemas.openxmlformats.org/presentationml/2006/main">
  <p:tag name="AS_UNIQUEID" val="5377"/>
</p:tagLst>
</file>

<file path=ppt/tags/tag94.xml><?xml version="1.0" encoding="utf-8"?>
<p:tagLst xmlns:p="http://schemas.openxmlformats.org/presentationml/2006/main">
  <p:tag name="AS_UNIQUEID" val="5695"/>
</p:tagLst>
</file>

<file path=ppt/tags/tag95.xml><?xml version="1.0" encoding="utf-8"?>
<p:tagLst xmlns:p="http://schemas.openxmlformats.org/presentationml/2006/main">
  <p:tag name="AS_UNIQUEID" val="5379"/>
</p:tagLst>
</file>

<file path=ppt/tags/tag96.xml><?xml version="1.0" encoding="utf-8"?>
<p:tagLst xmlns:p="http://schemas.openxmlformats.org/presentationml/2006/main">
  <p:tag name="AS_UNIQUEID" val="5380"/>
</p:tagLst>
</file>

<file path=ppt/tags/tag97.xml><?xml version="1.0" encoding="utf-8"?>
<p:tagLst xmlns:p="http://schemas.openxmlformats.org/presentationml/2006/main">
  <p:tag name="AS_UNIQUEID" val="5381"/>
</p:tagLst>
</file>

<file path=ppt/tags/tag98.xml><?xml version="1.0" encoding="utf-8"?>
<p:tagLst xmlns:p="http://schemas.openxmlformats.org/presentationml/2006/main">
  <p:tag name="AS_UNIQUEID" val="5382"/>
</p:tagLst>
</file>

<file path=ppt/tags/tag99.xml><?xml version="1.0" encoding="utf-8"?>
<p:tagLst xmlns:p="http://schemas.openxmlformats.org/presentationml/2006/main">
  <p:tag name="AS_UNIQUEID" val="5383"/>
</p:tagLst>
</file>

<file path=ppt/tags/tag100.xml><?xml version="1.0" encoding="utf-8"?>
<p:tagLst xmlns:p="http://schemas.openxmlformats.org/presentationml/2006/main">
  <p:tag name="AS_UNIQUEID" val="5384"/>
</p:tagLst>
</file>

<file path=ppt/tags/tag101.xml><?xml version="1.0" encoding="utf-8"?>
<p:tagLst xmlns:p="http://schemas.openxmlformats.org/presentationml/2006/main">
  <p:tag name="AS_UNIQUEID" val="5696"/>
</p:tagLst>
</file>

<file path=ppt/tags/tag102.xml><?xml version="1.0" encoding="utf-8"?>
<p:tagLst xmlns:p="http://schemas.openxmlformats.org/presentationml/2006/main">
  <p:tag name="AS_UNIQUEID" val="5386"/>
</p:tagLst>
</file>

<file path=ppt/tags/tag103.xml><?xml version="1.0" encoding="utf-8"?>
<p:tagLst xmlns:p="http://schemas.openxmlformats.org/presentationml/2006/main">
  <p:tag name="AS_UNIQUEID" val="5387"/>
</p:tagLst>
</file>

<file path=ppt/tags/tag104.xml><?xml version="1.0" encoding="utf-8"?>
<p:tagLst xmlns:p="http://schemas.openxmlformats.org/presentationml/2006/main">
  <p:tag name="AS_UNIQUEID" val="5388"/>
</p:tagLst>
</file>

<file path=ppt/tags/tag105.xml><?xml version="1.0" encoding="utf-8"?>
<p:tagLst xmlns:p="http://schemas.openxmlformats.org/presentationml/2006/main">
  <p:tag name="AS_UNIQUEID" val="5389"/>
</p:tagLst>
</file>

<file path=ppt/tags/tag106.xml><?xml version="1.0" encoding="utf-8"?>
<p:tagLst xmlns:p="http://schemas.openxmlformats.org/presentationml/2006/main">
  <p:tag name="AS_UNIQUEID" val="5390"/>
</p:tagLst>
</file>

<file path=ppt/tags/tag107.xml><?xml version="1.0" encoding="utf-8"?>
<p:tagLst xmlns:p="http://schemas.openxmlformats.org/presentationml/2006/main">
  <p:tag name="AS_UNIQUEID" val="5391"/>
</p:tagLst>
</file>

<file path=ppt/tags/tag108.xml><?xml version="1.0" encoding="utf-8"?>
<p:tagLst xmlns:p="http://schemas.openxmlformats.org/presentationml/2006/main">
  <p:tag name="AS_UNIQUEID" val="5392"/>
</p:tagLst>
</file>

<file path=ppt/tags/tag109.xml><?xml version="1.0" encoding="utf-8"?>
<p:tagLst xmlns:p="http://schemas.openxmlformats.org/presentationml/2006/main">
  <p:tag name="AS_UNIQUEID" val="5393"/>
</p:tagLst>
</file>

<file path=ppt/tags/tag110.xml><?xml version="1.0" encoding="utf-8"?>
<p:tagLst xmlns:p="http://schemas.openxmlformats.org/presentationml/2006/main">
  <p:tag name="AS_UNIQUEID" val="5697"/>
</p:tagLst>
</file>

<file path=ppt/tags/tag111.xml><?xml version="1.0" encoding="utf-8"?>
<p:tagLst xmlns:p="http://schemas.openxmlformats.org/presentationml/2006/main">
  <p:tag name="AS_UNIQUEID" val="5395"/>
</p:tagLst>
</file>

<file path=ppt/tags/tag112.xml><?xml version="1.0" encoding="utf-8"?>
<p:tagLst xmlns:p="http://schemas.openxmlformats.org/presentationml/2006/main">
  <p:tag name="AS_UNIQUEID" val="5396"/>
</p:tagLst>
</file>

<file path=ppt/tags/tag113.xml><?xml version="1.0" encoding="utf-8"?>
<p:tagLst xmlns:p="http://schemas.openxmlformats.org/presentationml/2006/main">
  <p:tag name="AS_UNIQUEID" val="5397"/>
</p:tagLst>
</file>

<file path=ppt/tags/tag114.xml><?xml version="1.0" encoding="utf-8"?>
<p:tagLst xmlns:p="http://schemas.openxmlformats.org/presentationml/2006/main">
  <p:tag name="AS_UNIQUEID" val="5398"/>
</p:tagLst>
</file>

<file path=ppt/tags/tag115.xml><?xml version="1.0" encoding="utf-8"?>
<p:tagLst xmlns:p="http://schemas.openxmlformats.org/presentationml/2006/main">
  <p:tag name="AS_UNIQUEID" val="5698"/>
</p:tagLst>
</file>

<file path=ppt/tags/tag116.xml><?xml version="1.0" encoding="utf-8"?>
<p:tagLst xmlns:p="http://schemas.openxmlformats.org/presentationml/2006/main">
  <p:tag name="AS_UNIQUEID" val="5400"/>
</p:tagLst>
</file>

<file path=ppt/tags/tag117.xml><?xml version="1.0" encoding="utf-8"?>
<p:tagLst xmlns:p="http://schemas.openxmlformats.org/presentationml/2006/main">
  <p:tag name="AS_UNIQUEID" val="5401"/>
</p:tagLst>
</file>

<file path=ppt/tags/tag118.xml><?xml version="1.0" encoding="utf-8"?>
<p:tagLst xmlns:p="http://schemas.openxmlformats.org/presentationml/2006/main">
  <p:tag name="AS_UNIQUEID" val="5402"/>
</p:tagLst>
</file>

<file path=ppt/tags/tag119.xml><?xml version="1.0" encoding="utf-8"?>
<p:tagLst xmlns:p="http://schemas.openxmlformats.org/presentationml/2006/main">
  <p:tag name="AS_UNIQUEID" val="5699"/>
</p:tagLst>
</file>

<file path=ppt/tags/tag120.xml><?xml version="1.0" encoding="utf-8"?>
<p:tagLst xmlns:p="http://schemas.openxmlformats.org/presentationml/2006/main">
  <p:tag name="AS_UNIQUEID" val="5404"/>
</p:tagLst>
</file>

<file path=ppt/tags/tag121.xml><?xml version="1.0" encoding="utf-8"?>
<p:tagLst xmlns:p="http://schemas.openxmlformats.org/presentationml/2006/main">
  <p:tag name="AS_UNIQUEID" val="5405"/>
</p:tagLst>
</file>

<file path=ppt/tags/tag122.xml><?xml version="1.0" encoding="utf-8"?>
<p:tagLst xmlns:p="http://schemas.openxmlformats.org/presentationml/2006/main">
  <p:tag name="AS_UNIQUEID" val="5406"/>
</p:tagLst>
</file>

<file path=ppt/tags/tag123.xml><?xml version="1.0" encoding="utf-8"?>
<p:tagLst xmlns:p="http://schemas.openxmlformats.org/presentationml/2006/main">
  <p:tag name="AS_UNIQUEID" val="5407"/>
</p:tagLst>
</file>

<file path=ppt/tags/tag124.xml><?xml version="1.0" encoding="utf-8"?>
<p:tagLst xmlns:p="http://schemas.openxmlformats.org/presentationml/2006/main">
  <p:tag name="AS_UNIQUEID" val="5408"/>
</p:tagLst>
</file>

<file path=ppt/tags/tag125.xml><?xml version="1.0" encoding="utf-8"?>
<p:tagLst xmlns:p="http://schemas.openxmlformats.org/presentationml/2006/main">
  <p:tag name="AS_UNIQUEID" val="5409"/>
</p:tagLst>
</file>

<file path=ppt/tags/tag126.xml><?xml version="1.0" encoding="utf-8"?>
<p:tagLst xmlns:p="http://schemas.openxmlformats.org/presentationml/2006/main">
  <p:tag name="AS_UNIQUEID" val="5700"/>
</p:tagLst>
</file>

<file path=ppt/tags/tag127.xml><?xml version="1.0" encoding="utf-8"?>
<p:tagLst xmlns:p="http://schemas.openxmlformats.org/presentationml/2006/main">
  <p:tag name="AS_UNIQUEID" val="5411"/>
</p:tagLst>
</file>

<file path=ppt/tags/tag128.xml><?xml version="1.0" encoding="utf-8"?>
<p:tagLst xmlns:p="http://schemas.openxmlformats.org/presentationml/2006/main">
  <p:tag name="AS_UNIQUEID" val="5412"/>
</p:tagLst>
</file>

<file path=ppt/tags/tag129.xml><?xml version="1.0" encoding="utf-8"?>
<p:tagLst xmlns:p="http://schemas.openxmlformats.org/presentationml/2006/main">
  <p:tag name="AS_UNIQUEID" val="5413"/>
</p:tagLst>
</file>

<file path=ppt/tags/tag130.xml><?xml version="1.0" encoding="utf-8"?>
<p:tagLst xmlns:p="http://schemas.openxmlformats.org/presentationml/2006/main">
  <p:tag name="AS_UNIQUEID" val="5414"/>
</p:tagLst>
</file>

<file path=ppt/tags/tag131.xml><?xml version="1.0" encoding="utf-8"?>
<p:tagLst xmlns:p="http://schemas.openxmlformats.org/presentationml/2006/main">
  <p:tag name="AS_UNIQUEID" val="5415"/>
</p:tagLst>
</file>

<file path=ppt/tags/tag132.xml><?xml version="1.0" encoding="utf-8"?>
<p:tagLst xmlns:p="http://schemas.openxmlformats.org/presentationml/2006/main">
  <p:tag name="AS_UNIQUEID" val="5416"/>
</p:tagLst>
</file>

<file path=ppt/tags/tag133.xml><?xml version="1.0" encoding="utf-8"?>
<p:tagLst xmlns:p="http://schemas.openxmlformats.org/presentationml/2006/main">
  <p:tag name="AS_UNIQUEID" val="5701"/>
</p:tagLst>
</file>

<file path=ppt/tags/tag134.xml><?xml version="1.0" encoding="utf-8"?>
<p:tagLst xmlns:p="http://schemas.openxmlformats.org/presentationml/2006/main">
  <p:tag name="AS_UNIQUEID" val="5418"/>
</p:tagLst>
</file>

<file path=ppt/tags/tag135.xml><?xml version="1.0" encoding="utf-8"?>
<p:tagLst xmlns:p="http://schemas.openxmlformats.org/presentationml/2006/main">
  <p:tag name="AS_UNIQUEID" val="5419"/>
</p:tagLst>
</file>

<file path=ppt/tags/tag136.xml><?xml version="1.0" encoding="utf-8"?>
<p:tagLst xmlns:p="http://schemas.openxmlformats.org/presentationml/2006/main">
  <p:tag name="AS_UNIQUEID" val="5420"/>
</p:tagLst>
</file>

<file path=ppt/tags/tag137.xml><?xml version="1.0" encoding="utf-8"?>
<p:tagLst xmlns:p="http://schemas.openxmlformats.org/presentationml/2006/main">
  <p:tag name="AS_UNIQUEID" val="5421"/>
</p:tagLst>
</file>

<file path=ppt/tags/tag138.xml><?xml version="1.0" encoding="utf-8"?>
<p:tagLst xmlns:p="http://schemas.openxmlformats.org/presentationml/2006/main">
  <p:tag name="AS_UNIQUEID" val="5422"/>
</p:tagLst>
</file>

<file path=ppt/tags/tag139.xml><?xml version="1.0" encoding="utf-8"?>
<p:tagLst xmlns:p="http://schemas.openxmlformats.org/presentationml/2006/main">
  <p:tag name="AS_UNIQUEID" val="5702"/>
</p:tagLst>
</file>

<file path=ppt/tags/tag140.xml><?xml version="1.0" encoding="utf-8"?>
<p:tagLst xmlns:p="http://schemas.openxmlformats.org/presentationml/2006/main">
  <p:tag name="AS_UNIQUEID" val="5424"/>
</p:tagLst>
</file>

<file path=ppt/tags/tag141.xml><?xml version="1.0" encoding="utf-8"?>
<p:tagLst xmlns:p="http://schemas.openxmlformats.org/presentationml/2006/main">
  <p:tag name="AS_UNIQUEID" val="5425"/>
</p:tagLst>
</file>

<file path=ppt/tags/tag142.xml><?xml version="1.0" encoding="utf-8"?>
<p:tagLst xmlns:p="http://schemas.openxmlformats.org/presentationml/2006/main">
  <p:tag name="AS_UNIQUEID" val="5426"/>
</p:tagLst>
</file>

<file path=ppt/tags/tag143.xml><?xml version="1.0" encoding="utf-8"?>
<p:tagLst xmlns:p="http://schemas.openxmlformats.org/presentationml/2006/main">
  <p:tag name="AS_UNIQUEID" val="5427"/>
</p:tagLst>
</file>

<file path=ppt/tags/tag144.xml><?xml version="1.0" encoding="utf-8"?>
<p:tagLst xmlns:p="http://schemas.openxmlformats.org/presentationml/2006/main">
  <p:tag name="AS_UNIQUEID" val="5428"/>
</p:tagLst>
</file>

<file path=ppt/tags/tag145.xml><?xml version="1.0" encoding="utf-8"?>
<p:tagLst xmlns:p="http://schemas.openxmlformats.org/presentationml/2006/main">
  <p:tag name="AS_UNIQUEID" val="5703"/>
</p:tagLst>
</file>

<file path=ppt/tags/tag146.xml><?xml version="1.0" encoding="utf-8"?>
<p:tagLst xmlns:p="http://schemas.openxmlformats.org/presentationml/2006/main">
  <p:tag name="AS_UNIQUEID" val="5199"/>
</p:tagLst>
</file>

<file path=ppt/tags/tag147.xml><?xml version="1.0" encoding="utf-8"?>
<p:tagLst xmlns:p="http://schemas.openxmlformats.org/presentationml/2006/main">
  <p:tag name="AS_UNIQUEID" val="5200"/>
</p:tagLst>
</file>

<file path=ppt/tags/tag148.xml><?xml version="1.0" encoding="utf-8"?>
<p:tagLst xmlns:p="http://schemas.openxmlformats.org/presentationml/2006/main">
  <p:tag name="AS_UNIQUEID" val="5201"/>
</p:tagLst>
</file>

<file path=ppt/tags/tag149.xml><?xml version="1.0" encoding="utf-8"?>
<p:tagLst xmlns:p="http://schemas.openxmlformats.org/presentationml/2006/main">
  <p:tag name="AS_UNIQUEID" val="5202"/>
</p:tagLst>
</file>

<file path=ppt/tags/tag150.xml><?xml version="1.0" encoding="utf-8"?>
<p:tagLst xmlns:p="http://schemas.openxmlformats.org/presentationml/2006/main">
  <p:tag name="AS_UNIQUEID" val="5704"/>
</p:tagLst>
</file>

<file path=ppt/tags/tag151.xml><?xml version="1.0" encoding="utf-8"?>
<p:tagLst xmlns:p="http://schemas.openxmlformats.org/presentationml/2006/main">
  <p:tag name="AS_UNIQUEID" val="5431"/>
</p:tagLst>
</file>

<file path=ppt/tags/tag152.xml><?xml version="1.0" encoding="utf-8"?>
<p:tagLst xmlns:p="http://schemas.openxmlformats.org/presentationml/2006/main">
  <p:tag name="AS_UNIQUEID" val="5432"/>
</p:tagLst>
</file>

<file path=ppt/tags/tag153.xml><?xml version="1.0" encoding="utf-8"?>
<p:tagLst xmlns:p="http://schemas.openxmlformats.org/presentationml/2006/main">
  <p:tag name="AS_UNIQUEID" val="5433"/>
</p:tagLst>
</file>

<file path=ppt/tags/tag154.xml><?xml version="1.0" encoding="utf-8"?>
<p:tagLst xmlns:p="http://schemas.openxmlformats.org/presentationml/2006/main">
  <p:tag name="AS_UNIQUEID" val="5434"/>
</p:tagLst>
</file>

<file path=ppt/tags/tag155.xml><?xml version="1.0" encoding="utf-8"?>
<p:tagLst xmlns:p="http://schemas.openxmlformats.org/presentationml/2006/main">
  <p:tag name="AS_UNIQUEID" val="5435"/>
</p:tagLst>
</file>

<file path=ppt/tags/tag156.xml><?xml version="1.0" encoding="utf-8"?>
<p:tagLst xmlns:p="http://schemas.openxmlformats.org/presentationml/2006/main">
  <p:tag name="AS_UNIQUEID" val="5436"/>
</p:tagLst>
</file>

<file path=ppt/tags/tag157.xml><?xml version="1.0" encoding="utf-8"?>
<p:tagLst xmlns:p="http://schemas.openxmlformats.org/presentationml/2006/main">
  <p:tag name="AS_UNIQUEID" val="5711"/>
</p:tagLst>
</file>

<file path=ppt/tags/tag158.xml><?xml version="1.0" encoding="utf-8"?>
<p:tagLst xmlns:p="http://schemas.openxmlformats.org/presentationml/2006/main">
  <p:tag name="AS_UNIQUEID" val="5438"/>
</p:tagLst>
</file>

<file path=ppt/tags/tag159.xml><?xml version="1.0" encoding="utf-8"?>
<p:tagLst xmlns:p="http://schemas.openxmlformats.org/presentationml/2006/main">
  <p:tag name="AS_UNIQUEID" val="5439"/>
</p:tagLst>
</file>

<file path=ppt/tags/tag160.xml><?xml version="1.0" encoding="utf-8"?>
<p:tagLst xmlns:p="http://schemas.openxmlformats.org/presentationml/2006/main">
  <p:tag name="AS_UNIQUEID" val="5440"/>
</p:tagLst>
</file>

<file path=ppt/tags/tag161.xml><?xml version="1.0" encoding="utf-8"?>
<p:tagLst xmlns:p="http://schemas.openxmlformats.org/presentationml/2006/main">
  <p:tag name="AS_UNIQUEID" val="5441"/>
</p:tagLst>
</file>

<file path=ppt/tags/tag162.xml><?xml version="1.0" encoding="utf-8"?>
<p:tagLst xmlns:p="http://schemas.openxmlformats.org/presentationml/2006/main">
  <p:tag name="AS_UNIQUEID" val="5442"/>
</p:tagLst>
</file>

<file path=ppt/tags/tag163.xml><?xml version="1.0" encoding="utf-8"?>
<p:tagLst xmlns:p="http://schemas.openxmlformats.org/presentationml/2006/main">
  <p:tag name="AS_UNIQUEID" val="5443"/>
</p:tagLst>
</file>

<file path=ppt/tags/tag164.xml><?xml version="1.0" encoding="utf-8"?>
<p:tagLst xmlns:p="http://schemas.openxmlformats.org/presentationml/2006/main">
  <p:tag name="AS_UNIQUEID" val="5705"/>
</p:tagLst>
</file>

<file path=ppt/tags/tag165.xml><?xml version="1.0" encoding="utf-8"?>
<p:tagLst xmlns:p="http://schemas.openxmlformats.org/presentationml/2006/main">
  <p:tag name="AS_UNIQUEID" val="3457"/>
</p:tagLst>
</file>

<file path=ppt/tags/tag166.xml><?xml version="1.0" encoding="utf-8"?>
<p:tagLst xmlns:p="http://schemas.openxmlformats.org/presentationml/2006/main">
  <p:tag name="AS_UNIQUEID" val="3459"/>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custom20205176_1*a*1"/>
  <p:tag name="KSO_WM_UNIT_ISCONTENTSTITLE" val="0"/>
  <p:tag name="KSO_WM_UNIT_ISNUMDGMTITLE" val="0"/>
  <p:tag name="KSO_WM_UNIT_LAYERLEVEL" val="1"/>
  <p:tag name="KSO_WM_UNIT_NOCLEAR" val="0"/>
  <p:tag name="KSO_WM_UNIT_PRESET_TEXT" val="空白演示"/>
  <p:tag name="KSO_WM_UNIT_SHOW_EDIT_AREA_INDICATION" val="1"/>
  <p:tag name="KSO_WM_UNIT_VALUE" val="28"/>
</p:tagLst>
</file>

<file path=ppt/tags/tag167.xml><?xml version="1.0" encoding="utf-8"?>
<p:tagLst xmlns:p="http://schemas.openxmlformats.org/presentationml/2006/main">
  <p:tag name="AS_UNIQUEID" val="1612"/>
</p:tagLst>
</file>

<file path=ppt/tags/tag168.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169.xml><?xml version="1.0" encoding="utf-8"?>
<p:tagLst xmlns:p="http://schemas.openxmlformats.org/presentationml/2006/main">
  <p:tag name="AS_UNIQUEID" val="5706"/>
</p:tagLst>
</file>

<file path=ppt/tags/tag170.xml><?xml version="1.0" encoding="utf-8"?>
<p:tagLst xmlns:p="http://schemas.openxmlformats.org/presentationml/2006/main">
  <p:tag name="AS_UNIQUEID" val="3461"/>
</p:tagLst>
</file>

<file path=ppt/tags/tag171.xml><?xml version="1.0" encoding="utf-8"?>
<p:tagLst xmlns:p="http://schemas.openxmlformats.org/presentationml/2006/main">
  <p:tag name="AS_UNIQUEID" val="3462"/>
</p:tagLst>
</file>

<file path=ppt/tags/tag172.xml><?xml version="1.0" encoding="utf-8"?>
<p:tagLst xmlns:p="http://schemas.openxmlformats.org/presentationml/2006/main">
  <p:tag name="AS_UNIQUEID" val="3463"/>
</p:tagLst>
</file>

<file path=ppt/tags/tag173.xml><?xml version="1.0" encoding="utf-8"?>
<p:tagLst xmlns:p="http://schemas.openxmlformats.org/presentationml/2006/main">
  <p:tag name="AS_UNIQUEID" val="3464"/>
</p:tagLst>
</file>

<file path=ppt/tags/tag174.xml><?xml version="1.0" encoding="utf-8"?>
<p:tagLst xmlns:p="http://schemas.openxmlformats.org/presentationml/2006/main">
  <p:tag name="AS_UNIQUEID" val="3465"/>
</p:tagLst>
</file>

<file path=ppt/tags/tag175.xml><?xml version="1.0" encoding="utf-8"?>
<p:tagLst xmlns:p="http://schemas.openxmlformats.org/presentationml/2006/main">
  <p:tag name="AS_UNIQUEID" val="5446"/>
  <p:tag name="KSO_WM_BEAUTIFY_FLAG" val=""/>
</p:tagLst>
</file>

<file path=ppt/tags/tag176.xml><?xml version="1.0" encoding="utf-8"?>
<p:tagLst xmlns:p="http://schemas.openxmlformats.org/presentationml/2006/main">
  <p:tag name="AS_UNIQUEID" val="5447"/>
  <p:tag name="KSO_WM_BEAUTIFY_FLAG" val=""/>
</p:tagLst>
</file>

<file path=ppt/tags/tag177.xml><?xml version="1.0" encoding="utf-8"?>
<p:tagLst xmlns:p="http://schemas.openxmlformats.org/presentationml/2006/main">
  <p:tag name="KSO_WM_BEAUTIFY_FLAG" val="#wm#"/>
  <p:tag name="KSO_WM_TEMPLATE_CATEGORY" val="custom"/>
  <p:tag name="KSO_WM_TEMPLATE_INDEX" val="20205176"/>
</p:tagLst>
</file>

<file path=ppt/tags/tag178.xml><?xml version="1.0" encoding="utf-8"?>
<p:tagLst xmlns:p="http://schemas.openxmlformats.org/presentationml/2006/main">
  <p:tag name="AS_UNIQUEID" val="5707"/>
</p:tagLst>
</file>

<file path=ppt/tags/tag179.xml><?xml version="1.0" encoding="utf-8"?>
<p:tagLst xmlns:p="http://schemas.openxmlformats.org/presentationml/2006/main">
  <p:tag name="AS_UNIQUEID" val="5449"/>
</p:tagLst>
</file>

<file path=ppt/tags/tag180.xml><?xml version="1.0" encoding="utf-8"?>
<p:tagLst xmlns:p="http://schemas.openxmlformats.org/presentationml/2006/main">
  <p:tag name="AS_UNIQUEID" val="5450"/>
</p:tagLst>
</file>

<file path=ppt/tags/tag181.xml><?xml version="1.0" encoding="utf-8"?>
<p:tagLst xmlns:p="http://schemas.openxmlformats.org/presentationml/2006/main">
  <p:tag name="AS_UNIQUEID" val="5451"/>
</p:tagLst>
</file>

<file path=ppt/tags/tag182.xml><?xml version="1.0" encoding="utf-8"?>
<p:tagLst xmlns:p="http://schemas.openxmlformats.org/presentationml/2006/main">
  <p:tag name="AS_UNIQUEID" val="5452"/>
</p:tagLst>
</file>

<file path=ppt/tags/tag183.xml><?xml version="1.0" encoding="utf-8"?>
<p:tagLst xmlns:p="http://schemas.openxmlformats.org/presentationml/2006/main">
  <p:tag name="AS_UNIQUEID" val="5453"/>
</p:tagLst>
</file>

<file path=ppt/tags/tag184.xml><?xml version="1.0" encoding="utf-8"?>
<p:tagLst xmlns:p="http://schemas.openxmlformats.org/presentationml/2006/main">
  <p:tag name="AS_UNIQUEID" val="5454"/>
</p:tagLst>
</file>

<file path=ppt/tags/tag185.xml><?xml version="1.0" encoding="utf-8"?>
<p:tagLst xmlns:p="http://schemas.openxmlformats.org/presentationml/2006/main">
  <p:tag name="AS_UNIQUEID" val="5455"/>
</p:tagLst>
</file>

<file path=ppt/tags/tag186.xml><?xml version="1.0" encoding="utf-8"?>
<p:tagLst xmlns:p="http://schemas.openxmlformats.org/presentationml/2006/main">
  <p:tag name="AS_UNIQUEID" val="5456"/>
</p:tagLst>
</file>

<file path=ppt/tags/tag187.xml><?xml version="1.0" encoding="utf-8"?>
<p:tagLst xmlns:p="http://schemas.openxmlformats.org/presentationml/2006/main">
  <p:tag name="AS_UNIQUEID" val="5457"/>
</p:tagLst>
</file>

<file path=ppt/tags/tag188.xml><?xml version="1.0" encoding="utf-8"?>
<p:tagLst xmlns:p="http://schemas.openxmlformats.org/presentationml/2006/main">
  <p:tag name="AS_UNIQUEID" val="5458"/>
</p:tagLst>
</file>

<file path=ppt/tags/tag189.xml><?xml version="1.0" encoding="utf-8"?>
<p:tagLst xmlns:p="http://schemas.openxmlformats.org/presentationml/2006/main">
  <p:tag name="AS_UNIQUEID" val="5459"/>
</p:tagLst>
</file>

<file path=ppt/tags/tag190.xml><?xml version="1.0" encoding="utf-8"?>
<p:tagLst xmlns:p="http://schemas.openxmlformats.org/presentationml/2006/main">
  <p:tag name="AS_UNIQUEID" val="5460"/>
</p:tagLst>
</file>

<file path=ppt/tags/tag191.xml><?xml version="1.0" encoding="utf-8"?>
<p:tagLst xmlns:p="http://schemas.openxmlformats.org/presentationml/2006/main">
  <p:tag name="AS_UNIQUEID" val="5461"/>
</p:tagLst>
</file>

<file path=ppt/tags/tag192.xml><?xml version="1.0" encoding="utf-8"?>
<p:tagLst xmlns:p="http://schemas.openxmlformats.org/presentationml/2006/main">
  <p:tag name="AS_UNIQUEID" val="5462"/>
</p:tagLst>
</file>

<file path=ppt/tags/tag193.xml><?xml version="1.0" encoding="utf-8"?>
<p:tagLst xmlns:p="http://schemas.openxmlformats.org/presentationml/2006/main">
  <p:tag name="AS_UNIQUEID" val="5463"/>
</p:tagLst>
</file>

<file path=ppt/tags/tag194.xml><?xml version="1.0" encoding="utf-8"?>
<p:tagLst xmlns:p="http://schemas.openxmlformats.org/presentationml/2006/main">
  <p:tag name="AS_UNIQUEID" val="5464"/>
</p:tagLst>
</file>

<file path=ppt/tags/tag195.xml><?xml version="1.0" encoding="utf-8"?>
<p:tagLst xmlns:p="http://schemas.openxmlformats.org/presentationml/2006/main">
  <p:tag name="AS_UNIQUEID" val="5465"/>
</p:tagLst>
</file>

<file path=ppt/tags/tag196.xml><?xml version="1.0" encoding="utf-8"?>
<p:tagLst xmlns:p="http://schemas.openxmlformats.org/presentationml/2006/main">
  <p:tag name="AS_UNIQUEID" val="5466"/>
</p:tagLst>
</file>

<file path=ppt/tags/tag197.xml><?xml version="1.0" encoding="utf-8"?>
<p:tagLst xmlns:p="http://schemas.openxmlformats.org/presentationml/2006/main">
  <p:tag name="AS_UNIQUEID" val="5467"/>
</p:tagLst>
</file>

<file path=ppt/tags/tag198.xml><?xml version="1.0" encoding="utf-8"?>
<p:tagLst xmlns:p="http://schemas.openxmlformats.org/presentationml/2006/main">
  <p:tag name="AS_UNIQUEID" val="5468"/>
</p:tagLst>
</file>

<file path=ppt/tags/tag199.xml><?xml version="1.0" encoding="utf-8"?>
<p:tagLst xmlns:p="http://schemas.openxmlformats.org/presentationml/2006/main">
  <p:tag name="AS_UNIQUEID" val="5469"/>
</p:tagLst>
</file>

<file path=ppt/tags/tag200.xml><?xml version="1.0" encoding="utf-8"?>
<p:tagLst xmlns:p="http://schemas.openxmlformats.org/presentationml/2006/main">
  <p:tag name="AS_UNIQUEID" val="5470"/>
</p:tagLst>
</file>

<file path=ppt/tags/tag201.xml><?xml version="1.0" encoding="utf-8"?>
<p:tagLst xmlns:p="http://schemas.openxmlformats.org/presentationml/2006/main">
  <p:tag name="AS_UNIQUEID" val="5471"/>
</p:tagLst>
</file>

<file path=ppt/tags/tag202.xml><?xml version="1.0" encoding="utf-8"?>
<p:tagLst xmlns:p="http://schemas.openxmlformats.org/presentationml/2006/main">
  <p:tag name="AS_UNIQUEID" val="5472"/>
</p:tagLst>
</file>

<file path=ppt/tags/tag203.xml><?xml version="1.0" encoding="utf-8"?>
<p:tagLst xmlns:p="http://schemas.openxmlformats.org/presentationml/2006/main">
  <p:tag name="AS_UNIQUEID" val="5473"/>
</p:tagLst>
</file>

<file path=ppt/tags/tag204.xml><?xml version="1.0" encoding="utf-8"?>
<p:tagLst xmlns:p="http://schemas.openxmlformats.org/presentationml/2006/main">
  <p:tag name="AS_UNIQUEID" val="5474"/>
</p:tagLst>
</file>

<file path=ppt/tags/tag205.xml><?xml version="1.0" encoding="utf-8"?>
<p:tagLst xmlns:p="http://schemas.openxmlformats.org/presentationml/2006/main">
  <p:tag name="AS_UNIQUEID" val="5475"/>
</p:tagLst>
</file>

<file path=ppt/tags/tag206.xml><?xml version="1.0" encoding="utf-8"?>
<p:tagLst xmlns:p="http://schemas.openxmlformats.org/presentationml/2006/main">
  <p:tag name="AS_UNIQUEID" val="5476"/>
</p:tagLst>
</file>

<file path=ppt/tags/tag207.xml><?xml version="1.0" encoding="utf-8"?>
<p:tagLst xmlns:p="http://schemas.openxmlformats.org/presentationml/2006/main">
  <p:tag name="AS_UNIQUEID" val="5477"/>
</p:tagLst>
</file>

<file path=ppt/tags/tag208.xml><?xml version="1.0" encoding="utf-8"?>
<p:tagLst xmlns:p="http://schemas.openxmlformats.org/presentationml/2006/main">
  <p:tag name="AS_UNIQUEID" val="5478"/>
</p:tagLst>
</file>

<file path=ppt/tags/tag209.xml><?xml version="1.0" encoding="utf-8"?>
<p:tagLst xmlns:p="http://schemas.openxmlformats.org/presentationml/2006/main">
  <p:tag name="AS_UNIQUEID" val="5479"/>
</p:tagLst>
</file>

<file path=ppt/tags/tag210.xml><?xml version="1.0" encoding="utf-8"?>
<p:tagLst xmlns:p="http://schemas.openxmlformats.org/presentationml/2006/main">
  <p:tag name="AS_UNIQUEID" val="5480"/>
</p:tagLst>
</file>

<file path=ppt/tags/tag211.xml><?xml version="1.0" encoding="utf-8"?>
<p:tagLst xmlns:p="http://schemas.openxmlformats.org/presentationml/2006/main">
  <p:tag name="AS_UNIQUEID" val="5481"/>
</p:tagLst>
</file>

<file path=ppt/tags/tag212.xml><?xml version="1.0" encoding="utf-8"?>
<p:tagLst xmlns:p="http://schemas.openxmlformats.org/presentationml/2006/main">
  <p:tag name="AS_UNIQUEID" val="5482"/>
</p:tagLst>
</file>

<file path=ppt/tags/tag213.xml><?xml version="1.0" encoding="utf-8"?>
<p:tagLst xmlns:p="http://schemas.openxmlformats.org/presentationml/2006/main">
  <p:tag name="AS_UNIQUEID" val="5483"/>
</p:tagLst>
</file>

<file path=ppt/tags/tag214.xml><?xml version="1.0" encoding="utf-8"?>
<p:tagLst xmlns:p="http://schemas.openxmlformats.org/presentationml/2006/main">
  <p:tag name="AS_UNIQUEID" val="5484"/>
</p:tagLst>
</file>

<file path=ppt/tags/tag215.xml><?xml version="1.0" encoding="utf-8"?>
<p:tagLst xmlns:p="http://schemas.openxmlformats.org/presentationml/2006/main">
  <p:tag name="AS_UNIQUEID" val="5485"/>
</p:tagLst>
</file>

<file path=ppt/tags/tag216.xml><?xml version="1.0" encoding="utf-8"?>
<p:tagLst xmlns:p="http://schemas.openxmlformats.org/presentationml/2006/main">
  <p:tag name="AS_UNIQUEID" val="5486"/>
</p:tagLst>
</file>

<file path=ppt/tags/tag217.xml><?xml version="1.0" encoding="utf-8"?>
<p:tagLst xmlns:p="http://schemas.openxmlformats.org/presentationml/2006/main">
  <p:tag name="AS_UNIQUEID" val="5487"/>
</p:tagLst>
</file>

<file path=ppt/tags/tag218.xml><?xml version="1.0" encoding="utf-8"?>
<p:tagLst xmlns:p="http://schemas.openxmlformats.org/presentationml/2006/main">
  <p:tag name="AS_UNIQUEID" val="5488"/>
</p:tagLst>
</file>

<file path=ppt/tags/tag219.xml><?xml version="1.0" encoding="utf-8"?>
<p:tagLst xmlns:p="http://schemas.openxmlformats.org/presentationml/2006/main">
  <p:tag name="AS_UNIQUEID" val="5489"/>
</p:tagLst>
</file>

<file path=ppt/tags/tag220.xml><?xml version="1.0" encoding="utf-8"?>
<p:tagLst xmlns:p="http://schemas.openxmlformats.org/presentationml/2006/main">
  <p:tag name="AS_UNIQUEID" val="5708"/>
</p:tagLst>
</file>

<file path=ppt/tags/tag221.xml><?xml version="1.0" encoding="utf-8"?>
<p:tagLst xmlns:p="http://schemas.openxmlformats.org/presentationml/2006/main">
  <p:tag name="AS_UNIQUEID" val="5298"/>
</p:tagLst>
</file>

<file path=ppt/tags/tag222.xml><?xml version="1.0" encoding="utf-8"?>
<p:tagLst xmlns:p="http://schemas.openxmlformats.org/presentationml/2006/main">
  <p:tag name="AS_UNIQUEID" val="5299"/>
</p:tagLst>
</file>

<file path=ppt/tags/tag223.xml><?xml version="1.0" encoding="utf-8"?>
<p:tagLst xmlns:p="http://schemas.openxmlformats.org/presentationml/2006/main">
  <p:tag name="AS_UNIQUEID" val="5300"/>
</p:tagLst>
</file>

<file path=ppt/tags/tag224.xml><?xml version="1.0" encoding="utf-8"?>
<p:tagLst xmlns:p="http://schemas.openxmlformats.org/presentationml/2006/main">
  <p:tag name="AS_UNIQUEID" val="5301"/>
</p:tagLst>
</file>

<file path=ppt/tags/tag225.xml><?xml version="1.0" encoding="utf-8"?>
<p:tagLst xmlns:p="http://schemas.openxmlformats.org/presentationml/2006/main">
  <p:tag name="AS_UNIQUEID" val="5302"/>
</p:tagLst>
</file>

<file path=ppt/tags/tag226.xml><?xml version="1.0" encoding="utf-8"?>
<p:tagLst xmlns:p="http://schemas.openxmlformats.org/presentationml/2006/main">
  <p:tag name="AS_UNIQUEID" val="5303"/>
</p:tagLst>
</file>

<file path=ppt/tags/tag227.xml><?xml version="1.0" encoding="utf-8"?>
<p:tagLst xmlns:p="http://schemas.openxmlformats.org/presentationml/2006/main">
  <p:tag name="AS_UNIQUEID" val="5304"/>
</p:tagLst>
</file>

<file path=ppt/tags/tag228.xml><?xml version="1.0" encoding="utf-8"?>
<p:tagLst xmlns:p="http://schemas.openxmlformats.org/presentationml/2006/main">
  <p:tag name="AS_UNIQUEID" val="5305"/>
</p:tagLst>
</file>

<file path=ppt/tags/tag229.xml><?xml version="1.0" encoding="utf-8"?>
<p:tagLst xmlns:p="http://schemas.openxmlformats.org/presentationml/2006/main">
  <p:tag name="AS_UNIQUEID" val="5306"/>
</p:tagLst>
</file>

<file path=ppt/tags/tag230.xml><?xml version="1.0" encoding="utf-8"?>
<p:tagLst xmlns:p="http://schemas.openxmlformats.org/presentationml/2006/main">
  <p:tag name="AS_UNIQUEID" val="5307"/>
</p:tagLst>
</file>

<file path=ppt/tags/tag231.xml><?xml version="1.0" encoding="utf-8"?>
<p:tagLst xmlns:p="http://schemas.openxmlformats.org/presentationml/2006/main">
  <p:tag name="AS_UNIQUEID" val="5308"/>
</p:tagLst>
</file>

<file path=ppt/tags/tag232.xml><?xml version="1.0" encoding="utf-8"?>
<p:tagLst xmlns:p="http://schemas.openxmlformats.org/presentationml/2006/main">
  <p:tag name="AS_UNIQUEID" val="5309"/>
</p:tagLst>
</file>

<file path=ppt/tags/tag233.xml><?xml version="1.0" encoding="utf-8"?>
<p:tagLst xmlns:p="http://schemas.openxmlformats.org/presentationml/2006/main">
  <p:tag name="AS_UNIQUEID" val="5310"/>
</p:tagLst>
</file>

<file path=ppt/tags/tag234.xml><?xml version="1.0" encoding="utf-8"?>
<p:tagLst xmlns:p="http://schemas.openxmlformats.org/presentationml/2006/main">
  <p:tag name="AS_UNIQUEID" val="5709"/>
</p:tagLst>
</file>

<file path=ppt/tags/tag235.xml><?xml version="1.0" encoding="utf-8"?>
<p:tagLst xmlns:p="http://schemas.openxmlformats.org/presentationml/2006/main">
  <p:tag name="AS_UNIQUEID" val="5492"/>
</p:tagLst>
</file>

<file path=ppt/tags/tag236.xml><?xml version="1.0" encoding="utf-8"?>
<p:tagLst xmlns:p="http://schemas.openxmlformats.org/presentationml/2006/main">
  <p:tag name="AS_UNIQUEID" val="5493"/>
</p:tagLst>
</file>

<file path=ppt/tags/tag237.xml><?xml version="1.0" encoding="utf-8"?>
<p:tagLst xmlns:p="http://schemas.openxmlformats.org/presentationml/2006/main">
  <p:tag name="AS_UNIQUEID" val="5710"/>
</p:tagLst>
</file>

<file path=ppt/tags/tag238.xml><?xml version="1.0" encoding="utf-8"?>
<p:tagLst xmlns:p="http://schemas.openxmlformats.org/presentationml/2006/main">
  <p:tag name="AS_UNIQUEID" val="5495"/>
</p:tagLst>
</file>

<file path=ppt/tags/tag239.xml><?xml version="1.0" encoding="utf-8"?>
<p:tagLst xmlns:p="http://schemas.openxmlformats.org/presentationml/2006/main">
  <p:tag name="AS_UNIQUEID" val="5496"/>
</p:tagLst>
</file>

<file path=ppt/tags/tag240.xml><?xml version="1.0" encoding="utf-8"?>
<p:tagLst xmlns:p="http://schemas.openxmlformats.org/presentationml/2006/main">
  <p:tag name="AS_UNIQUEID" val="5497"/>
</p:tagLst>
</file>

<file path=ppt/tags/tag241.xml><?xml version="1.0" encoding="utf-8"?>
<p:tagLst xmlns:p="http://schemas.openxmlformats.org/presentationml/2006/main">
  <p:tag name="AS_UNIQUEID" val="5498"/>
</p:tagLst>
</file>

<file path=ppt/tags/tag242.xml><?xml version="1.0" encoding="utf-8"?>
<p:tagLst xmlns:p="http://schemas.openxmlformats.org/presentationml/2006/main">
  <p:tag name="AS_UNIQUEID" val="5499"/>
</p:tagLst>
</file>

<file path=ppt/tags/tag243.xml><?xml version="1.0" encoding="utf-8"?>
<p:tagLst xmlns:p="http://schemas.openxmlformats.org/presentationml/2006/main">
  <p:tag name="AS_UNIQUEID" val="5500"/>
</p:tagLst>
</file>

<file path=ppt/tags/tag244.xml><?xml version="1.0" encoding="utf-8"?>
<p:tagLst xmlns:p="http://schemas.openxmlformats.org/presentationml/2006/main">
  <p:tag name="AS_UNIQUEID" val="5712"/>
</p:tagLst>
</file>

<file path=ppt/tags/tag245.xml><?xml version="1.0" encoding="utf-8"?>
<p:tagLst xmlns:p="http://schemas.openxmlformats.org/presentationml/2006/main">
  <p:tag name="AS_UNIQUEID" val="5502"/>
</p:tagLst>
</file>

<file path=ppt/tags/tag246.xml><?xml version="1.0" encoding="utf-8"?>
<p:tagLst xmlns:p="http://schemas.openxmlformats.org/presentationml/2006/main">
  <p:tag name="AS_UNIQUEID" val="5713"/>
</p:tagLst>
</file>

<file path=ppt/tags/tag247.xml><?xml version="1.0" encoding="utf-8"?>
<p:tagLst xmlns:p="http://schemas.openxmlformats.org/presentationml/2006/main">
  <p:tag name="AS_UNIQUEID" val="3527"/>
</p:tagLst>
</file>

<file path=ppt/tags/tag248.xml><?xml version="1.0" encoding="utf-8"?>
<p:tagLst xmlns:p="http://schemas.openxmlformats.org/presentationml/2006/main">
  <p:tag name="AS_UNIQUEID" val="3528"/>
</p:tagLst>
</file>

<file path=ppt/tags/tag249.xml><?xml version="1.0" encoding="utf-8"?>
<p:tagLst xmlns:p="http://schemas.openxmlformats.org/presentationml/2006/main">
  <p:tag name="AS_UNIQUEID" val="3529"/>
</p:tagLst>
</file>

<file path=ppt/tags/tag250.xml><?xml version="1.0" encoding="utf-8"?>
<p:tagLst xmlns:p="http://schemas.openxmlformats.org/presentationml/2006/main">
  <p:tag name="AS_UNIQUEID" val="5714"/>
</p:tagLst>
</file>

<file path=ppt/tags/tag251.xml><?xml version="1.0" encoding="utf-8"?>
<p:tagLst xmlns:p="http://schemas.openxmlformats.org/presentationml/2006/main">
  <p:tag name="AS_UNIQUEID" val="5316"/>
</p:tagLst>
</file>

<file path=ppt/tags/tag252.xml><?xml version="1.0" encoding="utf-8"?>
<p:tagLst xmlns:p="http://schemas.openxmlformats.org/presentationml/2006/main">
  <p:tag name="AS_UNIQUEID" val="5317"/>
</p:tagLst>
</file>

<file path=ppt/tags/tag253.xml><?xml version="1.0" encoding="utf-8"?>
<p:tagLst xmlns:p="http://schemas.openxmlformats.org/presentationml/2006/main">
  <p:tag name="AS_UNIQUEID" val="3479"/>
  <p:tag name="KSO_WM_UNIT_TABLE_BEAUTIFY" val="smartTable{af7cf462-347e-4d7d-a1dd-a33de8c00aee}"/>
</p:tagLst>
</file>

<file path=ppt/tags/tag254.xml><?xml version="1.0" encoding="utf-8"?>
<p:tagLst xmlns:p="http://schemas.openxmlformats.org/presentationml/2006/main">
  <p:tag name="AS_UNIQUEID" val="5318"/>
</p:tagLst>
</file>

<file path=ppt/tags/tag255.xml><?xml version="1.0" encoding="utf-8"?>
<p:tagLst xmlns:p="http://schemas.openxmlformats.org/presentationml/2006/main">
  <p:tag name="AS_UNIQUEID" val="5715"/>
</p:tagLst>
</file>

<file path=ppt/tags/tag256.xml><?xml version="1.0" encoding="utf-8"?>
<p:tagLst xmlns:p="http://schemas.openxmlformats.org/presentationml/2006/main">
  <p:tag name="AS_UNIQUEID" val="1209"/>
</p:tagLst>
</file>

<file path=ppt/tags/tag257.xml><?xml version="1.0" encoding="utf-8"?>
<p:tagLst xmlns:p="http://schemas.openxmlformats.org/presentationml/2006/main">
  <p:tag name="AS_UNIQUEID" val="1210"/>
</p:tagLst>
</file>

<file path=ppt/tags/tag258.xml><?xml version="1.0" encoding="utf-8"?>
<p:tagLst xmlns:p="http://schemas.openxmlformats.org/presentationml/2006/main">
  <p:tag name="AS_UNIQUEID" val="1211"/>
</p:tagLst>
</file>

<file path=ppt/tags/tag259.xml><?xml version="1.0" encoding="utf-8"?>
<p:tagLst xmlns:p="http://schemas.openxmlformats.org/presentationml/2006/main">
  <p:tag name="AS_UNIQUEID" val="5716"/>
</p:tagLst>
</file>

<file path=ppt/tags/tag260.xml><?xml version="1.0" encoding="utf-8"?>
<p:tagLst xmlns:p="http://schemas.openxmlformats.org/presentationml/2006/main">
  <p:tag name="AS_UNIQUEID" val="1213"/>
  <p:tag name="KSO_WM_UNIT_TABLE_BEAUTIFY" val="smartTable{05c478bf-5366-4327-83bb-c500be0ac2cf}"/>
  <p:tag name="TABLE_COLORIDX" val="l"/>
  <p:tag name="TABLE_EMPHASIZE_COLOR" val="6579300"/>
  <p:tag name="TABLE_ONEKEY_SKIN_IDX" val="0"/>
  <p:tag name="TABLE_RECT" val="61.9*317.242*836.2*182.45"/>
  <p:tag name="TABLE_SKINIDX" val="-1"/>
</p:tagLst>
</file>

<file path=ppt/tags/tag261.xml><?xml version="1.0" encoding="utf-8"?>
<p:tagLst xmlns:p="http://schemas.openxmlformats.org/presentationml/2006/main">
  <p:tag name="AS_UNIQUEID" val="1214"/>
</p:tagLst>
</file>

<file path=ppt/tags/tag262.xml><?xml version="1.0" encoding="utf-8"?>
<p:tagLst xmlns:p="http://schemas.openxmlformats.org/presentationml/2006/main">
  <p:tag name="AS_UNIQUEID" val="1215"/>
</p:tagLst>
</file>

<file path=ppt/tags/tag263.xml><?xml version="1.0" encoding="utf-8"?>
<p:tagLst xmlns:p="http://schemas.openxmlformats.org/presentationml/2006/main">
  <p:tag name="AS_UNIQUEID" val="1216"/>
</p:tagLst>
</file>

<file path=ppt/tags/tag264.xml><?xml version="1.0" encoding="utf-8"?>
<p:tagLst xmlns:p="http://schemas.openxmlformats.org/presentationml/2006/main">
  <p:tag name="AS_UNIQUEID" val="1217"/>
</p:tagLst>
</file>

<file path=ppt/tags/tag265.xml><?xml version="1.0" encoding="utf-8"?>
<p:tagLst xmlns:p="http://schemas.openxmlformats.org/presentationml/2006/main">
  <p:tag name="AS_UNIQUEID" val="1218"/>
</p:tagLst>
</file>

<file path=ppt/tags/tag266.xml><?xml version="1.0" encoding="utf-8"?>
<p:tagLst xmlns:p="http://schemas.openxmlformats.org/presentationml/2006/main">
  <p:tag name="AS_UNIQUEID" val="1219"/>
</p:tagLst>
</file>

<file path=ppt/tags/tag267.xml><?xml version="1.0" encoding="utf-8"?>
<p:tagLst xmlns:p="http://schemas.openxmlformats.org/presentationml/2006/main">
  <p:tag name="AS_UNIQUEID" val="1220"/>
</p:tagLst>
</file>

<file path=ppt/tags/tag268.xml><?xml version="1.0" encoding="utf-8"?>
<p:tagLst xmlns:p="http://schemas.openxmlformats.org/presentationml/2006/main">
  <p:tag name="AS_UNIQUEID" val="1221"/>
</p:tagLst>
</file>

<file path=ppt/tags/tag269.xml><?xml version="1.0" encoding="utf-8"?>
<p:tagLst xmlns:p="http://schemas.openxmlformats.org/presentationml/2006/main">
  <p:tag name="AS_UNIQUEID" val="1222"/>
</p:tagLst>
</file>

<file path=ppt/tags/tag270.xml><?xml version="1.0" encoding="utf-8"?>
<p:tagLst xmlns:p="http://schemas.openxmlformats.org/presentationml/2006/main">
  <p:tag name="AS_UNIQUEID" val="1223"/>
</p:tagLst>
</file>

<file path=ppt/tags/tag271.xml><?xml version="1.0" encoding="utf-8"?>
<p:tagLst xmlns:p="http://schemas.openxmlformats.org/presentationml/2006/main">
  <p:tag name="AS_UNIQUEID" val="5717"/>
</p:tagLst>
</file>

<file path=ppt/tags/tag272.xml><?xml version="1.0" encoding="utf-8"?>
<p:tagLst xmlns:p="http://schemas.openxmlformats.org/presentationml/2006/main">
  <p:tag name="AS_UNIQUEID" val="3527"/>
</p:tagLst>
</file>

<file path=ppt/tags/tag273.xml><?xml version="1.0" encoding="utf-8"?>
<p:tagLst xmlns:p="http://schemas.openxmlformats.org/presentationml/2006/main">
  <p:tag name="AS_UNIQUEID" val="3528"/>
</p:tagLst>
</file>

<file path=ppt/tags/tag274.xml><?xml version="1.0" encoding="utf-8"?>
<p:tagLst xmlns:p="http://schemas.openxmlformats.org/presentationml/2006/main">
  <p:tag name="AS_UNIQUEID" val="3529"/>
</p:tagLst>
</file>

<file path=ppt/tags/tag275.xml><?xml version="1.0" encoding="utf-8"?>
<p:tagLst xmlns:p="http://schemas.openxmlformats.org/presentationml/2006/main">
  <p:tag name="AS_UNIQUEID" val="5718"/>
</p:tagLst>
</file>

<file path=ppt/tags/tag276.xml><?xml version="1.0" encoding="utf-8"?>
<p:tagLst xmlns:p="http://schemas.openxmlformats.org/presentationml/2006/main">
  <p:tag name="AS_UNIQUEID" val="5358"/>
</p:tagLst>
</file>

<file path=ppt/tags/tag277.xml><?xml version="1.0" encoding="utf-8"?>
<p:tagLst xmlns:p="http://schemas.openxmlformats.org/presentationml/2006/main">
  <p:tag name="AS_UNIQUEID" val="5359"/>
</p:tagLst>
</file>

<file path=ppt/tags/tag278.xml><?xml version="1.0" encoding="utf-8"?>
<p:tagLst xmlns:p="http://schemas.openxmlformats.org/presentationml/2006/main">
  <p:tag name="AS_UNIQUEID" val="3240"/>
  <p:tag name="KSO_WM_UNIT_TABLE_BEAUTIFY" val="smartTable{993d7817-b7d7-49cc-bce3-3d3d3dcc2507}"/>
  <p:tag name="TABLE_ENDDRAG_ORIGIN_RECT" val="852*349"/>
  <p:tag name="TABLE_ENDDRAG_RECT" val="40*102*852*349"/>
</p:tagLst>
</file>

<file path=ppt/tags/tag279.xml><?xml version="1.0" encoding="utf-8"?>
<p:tagLst xmlns:p="http://schemas.openxmlformats.org/presentationml/2006/main">
  <p:tag name="AS_UNIQUEID" val="5719"/>
</p:tagLst>
</file>

<file path=ppt/tags/tag280.xml><?xml version="1.0" encoding="utf-8"?>
<p:tagLst xmlns:p="http://schemas.openxmlformats.org/presentationml/2006/main">
  <p:tag name="AS_UNIQUEID" val="5510"/>
</p:tagLst>
</file>

<file path=ppt/tags/tag281.xml><?xml version="1.0" encoding="utf-8"?>
<p:tagLst xmlns:p="http://schemas.openxmlformats.org/presentationml/2006/main">
  <p:tag name="AS_UNIQUEID" val="5720"/>
</p:tagLst>
</file>

<file path=ppt/tags/tag282.xml><?xml version="1.0" encoding="utf-8"?>
<p:tagLst xmlns:p="http://schemas.openxmlformats.org/presentationml/2006/main">
  <p:tag name="AS_UNIQUEID" val="1047"/>
</p:tagLst>
</file>

<file path=ppt/tags/tag283.xml><?xml version="1.0" encoding="utf-8"?>
<p:tagLst xmlns:p="http://schemas.openxmlformats.org/presentationml/2006/main">
  <p:tag name="AS_UNIQUEID" val="1049"/>
</p:tagLst>
</file>

<file path=ppt/tags/tag284.xml><?xml version="1.0" encoding="utf-8"?>
<p:tagLst xmlns:p="http://schemas.openxmlformats.org/presentationml/2006/main">
  <p:tag name="AS_UNIQUEID" val="5721"/>
</p:tagLst>
</file>

<file path=ppt/tags/tag285.xml><?xml version="1.0" encoding="utf-8"?>
<p:tagLst xmlns:p="http://schemas.openxmlformats.org/presentationml/2006/main">
  <p:tag name="AS_UNIQUEID" val="5513"/>
</p:tagLst>
</file>

<file path=ppt/tags/tag286.xml><?xml version="1.0" encoding="utf-8"?>
<p:tagLst xmlns:p="http://schemas.openxmlformats.org/presentationml/2006/main">
  <p:tag name="AS_UNIQUEID" val="5722"/>
</p:tagLst>
</file>

<file path=ppt/tags/tag287.xml><?xml version="1.0" encoding="utf-8"?>
<p:tagLst xmlns:p="http://schemas.openxmlformats.org/presentationml/2006/main">
  <p:tag name="AS_UNIQUEID" val="1009"/>
  <p:tag name="KSO_WM_UNIT_TABLE_BEAUTIFY" val="smartTable{fbc00399-e711-4d34-adc4-d15e356ef561}"/>
  <p:tag name="TABLE_ENDDRAG_ORIGIN_RECT" val="908*451"/>
  <p:tag name="TABLE_ENDDRAG_RECT" val="20*81*847*443"/>
</p:tagLst>
</file>

<file path=ppt/tags/tag288.xml><?xml version="1.0" encoding="utf-8"?>
<p:tagLst xmlns:p="http://schemas.openxmlformats.org/presentationml/2006/main">
  <p:tag name="AS_UNIQUEID" val="1010"/>
</p:tagLst>
</file>

<file path=ppt/tags/tag289.xml><?xml version="1.0" encoding="utf-8"?>
<p:tagLst xmlns:p="http://schemas.openxmlformats.org/presentationml/2006/main">
  <p:tag name="AS_UNIQUEID" val="1011"/>
</p:tagLst>
</file>

<file path=ppt/tags/tag290.xml><?xml version="1.0" encoding="utf-8"?>
<p:tagLst xmlns:p="http://schemas.openxmlformats.org/presentationml/2006/main">
  <p:tag name="AS_UNIQUEID" val="1012"/>
</p:tagLst>
</file>

<file path=ppt/tags/tag291.xml><?xml version="1.0" encoding="utf-8"?>
<p:tagLst xmlns:p="http://schemas.openxmlformats.org/presentationml/2006/main">
  <p:tag name="AS_UNIQUEID" val="1013"/>
</p:tagLst>
</file>

<file path=ppt/tags/tag292.xml><?xml version="1.0" encoding="utf-8"?>
<p:tagLst xmlns:p="http://schemas.openxmlformats.org/presentationml/2006/main">
  <p:tag name="AS_UNIQUEID" val="1014"/>
</p:tagLst>
</file>

<file path=ppt/tags/tag293.xml><?xml version="1.0" encoding="utf-8"?>
<p:tagLst xmlns:p="http://schemas.openxmlformats.org/presentationml/2006/main">
  <p:tag name="AS_UNIQUEID" val="1015"/>
</p:tagLst>
</file>

<file path=ppt/tags/tag294.xml><?xml version="1.0" encoding="utf-8"?>
<p:tagLst xmlns:p="http://schemas.openxmlformats.org/presentationml/2006/main">
  <p:tag name="AS_UNIQUEID" val="1016"/>
</p:tagLst>
</file>

<file path=ppt/tags/tag295.xml><?xml version="1.0" encoding="utf-8"?>
<p:tagLst xmlns:p="http://schemas.openxmlformats.org/presentationml/2006/main">
  <p:tag name="AS_UNIQUEID" val="1017"/>
</p:tagLst>
</file>

<file path=ppt/tags/tag296.xml><?xml version="1.0" encoding="utf-8"?>
<p:tagLst xmlns:p="http://schemas.openxmlformats.org/presentationml/2006/main">
  <p:tag name="AS_UNIQUEID" val="1018"/>
</p:tagLst>
</file>

<file path=ppt/tags/tag297.xml><?xml version="1.0" encoding="utf-8"?>
<p:tagLst xmlns:p="http://schemas.openxmlformats.org/presentationml/2006/main">
  <p:tag name="AS_UNIQUEID" val="1019"/>
</p:tagLst>
</file>

<file path=ppt/tags/tag298.xml><?xml version="1.0" encoding="utf-8"?>
<p:tagLst xmlns:p="http://schemas.openxmlformats.org/presentationml/2006/main">
  <p:tag name="AS_UNIQUEID" val="1020"/>
</p:tagLst>
</file>

<file path=ppt/tags/tag299.xml><?xml version="1.0" encoding="utf-8"?>
<p:tagLst xmlns:p="http://schemas.openxmlformats.org/presentationml/2006/main">
  <p:tag name="AS_UNIQUEID" val="1021"/>
</p:tagLst>
</file>

<file path=ppt/tags/tag300.xml><?xml version="1.0" encoding="utf-8"?>
<p:tagLst xmlns:p="http://schemas.openxmlformats.org/presentationml/2006/main">
  <p:tag name="AS_UNIQUEID" val="1022"/>
</p:tagLst>
</file>

<file path=ppt/tags/tag301.xml><?xml version="1.0" encoding="utf-8"?>
<p:tagLst xmlns:p="http://schemas.openxmlformats.org/presentationml/2006/main">
  <p:tag name="AS_UNIQUEID" val="5723"/>
</p:tagLst>
</file>

<file path=ppt/tags/tag302.xml><?xml version="1.0" encoding="utf-8"?>
<p:tagLst xmlns:p="http://schemas.openxmlformats.org/presentationml/2006/main">
  <p:tag name="AS_UNIQUEID" val="1003"/>
  <p:tag name="KSO_WM_UNIT_TABLE_BEAUTIFY" val="smartTable{8837d179-b89f-4735-847b-e7a54015d84d}"/>
  <p:tag name="TABLE_ENDDRAG_ORIGIN_RECT" val="944*432"/>
  <p:tag name="TABLE_ENDDRAG_RECT" val="7*69*944*432"/>
</p:tagLst>
</file>

<file path=ppt/tags/tag303.xml><?xml version="1.0" encoding="utf-8"?>
<p:tagLst xmlns:p="http://schemas.openxmlformats.org/presentationml/2006/main">
  <p:tag name="AS_UNIQUEID" val="1004"/>
</p:tagLst>
</file>

<file path=ppt/tags/tag304.xml><?xml version="1.0" encoding="utf-8"?>
<p:tagLst xmlns:p="http://schemas.openxmlformats.org/presentationml/2006/main">
  <p:tag name="AS_UNIQUEID" val="1005"/>
</p:tagLst>
</file>

<file path=ppt/tags/tag305.xml><?xml version="1.0" encoding="utf-8"?>
<p:tagLst xmlns:p="http://schemas.openxmlformats.org/presentationml/2006/main">
  <p:tag name="AS_UNIQUEID" val="5516"/>
</p:tagLst>
</file>

<file path=ppt/tags/tag306.xml><?xml version="1.0" encoding="utf-8"?>
<p:tagLst xmlns:p="http://schemas.openxmlformats.org/presentationml/2006/main">
  <p:tag name="AS_UNIQUEID" val="5517"/>
</p:tagLst>
</file>

<file path=ppt/tags/tag307.xml><?xml version="1.0" encoding="utf-8"?>
<p:tagLst xmlns:p="http://schemas.openxmlformats.org/presentationml/2006/main">
  <p:tag name="AS_UNIQUEID" val="5518"/>
</p:tagLst>
</file>

<file path=ppt/tags/tag308.xml><?xml version="1.0" encoding="utf-8"?>
<p:tagLst xmlns:p="http://schemas.openxmlformats.org/presentationml/2006/main">
  <p:tag name="AS_UNIQUEID" val="5519"/>
</p:tagLst>
</file>

<file path=ppt/tags/tag309.xml><?xml version="1.0" encoding="utf-8"?>
<p:tagLst xmlns:p="http://schemas.openxmlformats.org/presentationml/2006/main">
  <p:tag name="AS_UNIQUEID" val="5520"/>
</p:tagLst>
</file>

<file path=ppt/tags/tag310.xml><?xml version="1.0" encoding="utf-8"?>
<p:tagLst xmlns:p="http://schemas.openxmlformats.org/presentationml/2006/main">
  <p:tag name="AS_UNIQUEID" val="5521"/>
</p:tagLst>
</file>

<file path=ppt/tags/tag311.xml><?xml version="1.0" encoding="utf-8"?>
<p:tagLst xmlns:p="http://schemas.openxmlformats.org/presentationml/2006/main">
  <p:tag name="AS_UNIQUEID" val="5522"/>
</p:tagLst>
</file>

<file path=ppt/tags/tag312.xml><?xml version="1.0" encoding="utf-8"?>
<p:tagLst xmlns:p="http://schemas.openxmlformats.org/presentationml/2006/main">
  <p:tag name="AS_UNIQUEID" val="5523"/>
</p:tagLst>
</file>

<file path=ppt/tags/tag313.xml><?xml version="1.0" encoding="utf-8"?>
<p:tagLst xmlns:p="http://schemas.openxmlformats.org/presentationml/2006/main">
  <p:tag name="AS_UNIQUEID" val="5524"/>
</p:tagLst>
</file>

<file path=ppt/tags/tag314.xml><?xml version="1.0" encoding="utf-8"?>
<p:tagLst xmlns:p="http://schemas.openxmlformats.org/presentationml/2006/main">
  <p:tag name="AS_UNIQUEID" val="5525"/>
</p:tagLst>
</file>

<file path=ppt/tags/tag315.xml><?xml version="1.0" encoding="utf-8"?>
<p:tagLst xmlns:p="http://schemas.openxmlformats.org/presentationml/2006/main">
  <p:tag name="AS_UNIQUEID" val="5526"/>
</p:tagLst>
</file>

<file path=ppt/tags/tag316.xml><?xml version="1.0" encoding="utf-8"?>
<p:tagLst xmlns:p="http://schemas.openxmlformats.org/presentationml/2006/main">
  <p:tag name="AS_UNIQUEID" val="5527"/>
</p:tagLst>
</file>

<file path=ppt/tags/tag317.xml><?xml version="1.0" encoding="utf-8"?>
<p:tagLst xmlns:p="http://schemas.openxmlformats.org/presentationml/2006/main">
  <p:tag name="AS_UNIQUEID" val="5528"/>
</p:tagLst>
</file>

<file path=ppt/tags/tag318.xml><?xml version="1.0" encoding="utf-8"?>
<p:tagLst xmlns:p="http://schemas.openxmlformats.org/presentationml/2006/main">
  <p:tag name="AS_UNIQUEID" val="5724"/>
</p:tagLst>
</file>

<file path=ppt/tags/tag319.xml><?xml version="1.0" encoding="utf-8"?>
<p:tagLst xmlns:p="http://schemas.openxmlformats.org/presentationml/2006/main">
  <p:tag name="AS_UNIQUEID" val="2021"/>
</p:tagLst>
</file>

<file path=ppt/tags/tag320.xml><?xml version="1.0" encoding="utf-8"?>
<p:tagLst xmlns:p="http://schemas.openxmlformats.org/presentationml/2006/main">
  <p:tag name="AS_UNIQUEID" val="5725"/>
</p:tagLst>
</file>

<file path=ppt/tags/tag321.xml><?xml version="1.0" encoding="utf-8"?>
<p:tagLst xmlns:p="http://schemas.openxmlformats.org/presentationml/2006/main">
  <p:tag name="AS_UNIQUEID" val="5531"/>
</p:tagLst>
</file>

<file path=ppt/tags/tag322.xml><?xml version="1.0" encoding="utf-8"?>
<p:tagLst xmlns:p="http://schemas.openxmlformats.org/presentationml/2006/main">
  <p:tag name="AS_UNIQUEID" val="5532"/>
  <p:tag name="KSO_WM_BEAUTIFY_FLAG" val=""/>
</p:tagLst>
</file>

<file path=ppt/tags/tag323.xml><?xml version="1.0" encoding="utf-8"?>
<p:tagLst xmlns:p="http://schemas.openxmlformats.org/presentationml/2006/main">
  <p:tag name="AS_UNIQUEID" val="5726"/>
</p:tagLst>
</file>

<file path=ppt/tags/tag324.xml><?xml version="1.0" encoding="utf-8"?>
<p:tagLst xmlns:p="http://schemas.openxmlformats.org/presentationml/2006/main">
  <p:tag name="AS_UNIQUEID" val="5534"/>
</p:tagLst>
</file>

<file path=ppt/tags/tag325.xml><?xml version="1.0" encoding="utf-8"?>
<p:tagLst xmlns:p="http://schemas.openxmlformats.org/presentationml/2006/main">
  <p:tag name="KSO_WM_BEAUTIFY_FLAG" val="#wm#"/>
  <p:tag name="KSO_WM_TEMPLATE_CATEGORY" val="custom"/>
  <p:tag name="KSO_WM_TEMPLATE_INDEX" val="20205176"/>
</p:tagLst>
</file>

<file path=ppt/tags/tag326.xml><?xml version="1.0" encoding="utf-8"?>
<p:tagLst xmlns:p="http://schemas.openxmlformats.org/presentationml/2006/main">
  <p:tag name="AS_UNIQUEID" val="5727"/>
</p:tagLst>
</file>

<file path=ppt/tags/tag327.xml><?xml version="1.0" encoding="utf-8"?>
<p:tagLst xmlns:p="http://schemas.openxmlformats.org/presentationml/2006/main">
  <p:tag name="AS_UNIQUEID" val="5536"/>
</p:tagLst>
</file>

<file path=ppt/tags/tag328.xml><?xml version="1.0" encoding="utf-8"?>
<p:tagLst xmlns:p="http://schemas.openxmlformats.org/presentationml/2006/main">
  <p:tag name="AS_UNIQUEID" val="5537"/>
</p:tagLst>
</file>

<file path=ppt/tags/tag329.xml><?xml version="1.0" encoding="utf-8"?>
<p:tagLst xmlns:p="http://schemas.openxmlformats.org/presentationml/2006/main">
  <p:tag name="AS_UNIQUEID" val="5538"/>
</p:tagLst>
</file>

<file path=ppt/tags/tag330.xml><?xml version="1.0" encoding="utf-8"?>
<p:tagLst xmlns:p="http://schemas.openxmlformats.org/presentationml/2006/main">
  <p:tag name="AS_UNIQUEID" val="5539"/>
</p:tagLst>
</file>

<file path=ppt/tags/tag331.xml><?xml version="1.0" encoding="utf-8"?>
<p:tagLst xmlns:p="http://schemas.openxmlformats.org/presentationml/2006/main">
  <p:tag name="AS_UNIQUEID" val="5540"/>
</p:tagLst>
</file>

<file path=ppt/tags/tag332.xml><?xml version="1.0" encoding="utf-8"?>
<p:tagLst xmlns:p="http://schemas.openxmlformats.org/presentationml/2006/main">
  <p:tag name="AS_UNIQUEID" val="5541"/>
</p:tagLst>
</file>

<file path=ppt/tags/tag333.xml><?xml version="1.0" encoding="utf-8"?>
<p:tagLst xmlns:p="http://schemas.openxmlformats.org/presentationml/2006/main">
  <p:tag name="AS_UNIQUEID" val="5542"/>
</p:tagLst>
</file>

<file path=ppt/tags/tag334.xml><?xml version="1.0" encoding="utf-8"?>
<p:tagLst xmlns:p="http://schemas.openxmlformats.org/presentationml/2006/main">
  <p:tag name="AS_UNIQUEID" val="5543"/>
</p:tagLst>
</file>

<file path=ppt/tags/tag335.xml><?xml version="1.0" encoding="utf-8"?>
<p:tagLst xmlns:p="http://schemas.openxmlformats.org/presentationml/2006/main">
  <p:tag name="AS_UNIQUEID" val="5544"/>
</p:tagLst>
</file>

<file path=ppt/tags/tag336.xml><?xml version="1.0" encoding="utf-8"?>
<p:tagLst xmlns:p="http://schemas.openxmlformats.org/presentationml/2006/main">
  <p:tag name="AS_UNIQUEID" val="5545"/>
</p:tagLst>
</file>

<file path=ppt/tags/tag337.xml><?xml version="1.0" encoding="utf-8"?>
<p:tagLst xmlns:p="http://schemas.openxmlformats.org/presentationml/2006/main">
  <p:tag name="AS_UNIQUEID" val="5546"/>
</p:tagLst>
</file>

<file path=ppt/tags/tag338.xml><?xml version="1.0" encoding="utf-8"?>
<p:tagLst xmlns:p="http://schemas.openxmlformats.org/presentationml/2006/main">
  <p:tag name="AS_UNIQUEID" val="5547"/>
</p:tagLst>
</file>

<file path=ppt/tags/tag339.xml><?xml version="1.0" encoding="utf-8"?>
<p:tagLst xmlns:p="http://schemas.openxmlformats.org/presentationml/2006/main">
  <p:tag name="AS_UNIQUEID" val="5548"/>
</p:tagLst>
</file>

<file path=ppt/tags/tag340.xml><?xml version="1.0" encoding="utf-8"?>
<p:tagLst xmlns:p="http://schemas.openxmlformats.org/presentationml/2006/main">
  <p:tag name="AS_UNIQUEID" val="5549"/>
</p:tagLst>
</file>

<file path=ppt/tags/tag341.xml><?xml version="1.0" encoding="utf-8"?>
<p:tagLst xmlns:p="http://schemas.openxmlformats.org/presentationml/2006/main">
  <p:tag name="AS_UNIQUEID" val="5550"/>
</p:tagLst>
</file>

<file path=ppt/tags/tag342.xml><?xml version="1.0" encoding="utf-8"?>
<p:tagLst xmlns:p="http://schemas.openxmlformats.org/presentationml/2006/main">
  <p:tag name="AS_UNIQUEID" val="5551"/>
</p:tagLst>
</file>

<file path=ppt/tags/tag343.xml><?xml version="1.0" encoding="utf-8"?>
<p:tagLst xmlns:p="http://schemas.openxmlformats.org/presentationml/2006/main">
  <p:tag name="AS_UNIQUEID" val="5552"/>
</p:tagLst>
</file>

<file path=ppt/tags/tag344.xml><?xml version="1.0" encoding="utf-8"?>
<p:tagLst xmlns:p="http://schemas.openxmlformats.org/presentationml/2006/main">
  <p:tag name="AS_UNIQUEID" val="5553"/>
</p:tagLst>
</file>

<file path=ppt/tags/tag345.xml><?xml version="1.0" encoding="utf-8"?>
<p:tagLst xmlns:p="http://schemas.openxmlformats.org/presentationml/2006/main">
  <p:tag name="AS_UNIQUEID" val="5554"/>
</p:tagLst>
</file>

<file path=ppt/tags/tag346.xml><?xml version="1.0" encoding="utf-8"?>
<p:tagLst xmlns:p="http://schemas.openxmlformats.org/presentationml/2006/main">
  <p:tag name="AS_UNIQUEID" val="5555"/>
</p:tagLst>
</file>

<file path=ppt/tags/tag347.xml><?xml version="1.0" encoding="utf-8"?>
<p:tagLst xmlns:p="http://schemas.openxmlformats.org/presentationml/2006/main">
  <p:tag name="AS_UNIQUEID" val="5556"/>
</p:tagLst>
</file>

<file path=ppt/tags/tag348.xml><?xml version="1.0" encoding="utf-8"?>
<p:tagLst xmlns:p="http://schemas.openxmlformats.org/presentationml/2006/main">
  <p:tag name="AS_UNIQUEID" val="5557"/>
</p:tagLst>
</file>

<file path=ppt/tags/tag349.xml><?xml version="1.0" encoding="utf-8"?>
<p:tagLst xmlns:p="http://schemas.openxmlformats.org/presentationml/2006/main">
  <p:tag name="AS_UNIQUEID" val="5558"/>
</p:tagLst>
</file>

<file path=ppt/tags/tag350.xml><?xml version="1.0" encoding="utf-8"?>
<p:tagLst xmlns:p="http://schemas.openxmlformats.org/presentationml/2006/main">
  <p:tag name="AS_UNIQUEID" val="5559"/>
</p:tagLst>
</file>

<file path=ppt/tags/tag351.xml><?xml version="1.0" encoding="utf-8"?>
<p:tagLst xmlns:p="http://schemas.openxmlformats.org/presentationml/2006/main">
  <p:tag name="AS_UNIQUEID" val="5560"/>
</p:tagLst>
</file>

<file path=ppt/tags/tag352.xml><?xml version="1.0" encoding="utf-8"?>
<p:tagLst xmlns:p="http://schemas.openxmlformats.org/presentationml/2006/main">
  <p:tag name="AS_UNIQUEID" val="5561"/>
</p:tagLst>
</file>

<file path=ppt/tags/tag353.xml><?xml version="1.0" encoding="utf-8"?>
<p:tagLst xmlns:p="http://schemas.openxmlformats.org/presentationml/2006/main">
  <p:tag name="AS_UNIQUEID" val="5562"/>
</p:tagLst>
</file>

<file path=ppt/tags/tag354.xml><?xml version="1.0" encoding="utf-8"?>
<p:tagLst xmlns:p="http://schemas.openxmlformats.org/presentationml/2006/main">
  <p:tag name="AS_UNIQUEID" val="5563"/>
</p:tagLst>
</file>

<file path=ppt/tags/tag355.xml><?xml version="1.0" encoding="utf-8"?>
<p:tagLst xmlns:p="http://schemas.openxmlformats.org/presentationml/2006/main">
  <p:tag name="AS_UNIQUEID" val="5564"/>
</p:tagLst>
</file>

<file path=ppt/tags/tag356.xml><?xml version="1.0" encoding="utf-8"?>
<p:tagLst xmlns:p="http://schemas.openxmlformats.org/presentationml/2006/main">
  <p:tag name="AS_UNIQUEID" val="5565"/>
</p:tagLst>
</file>

<file path=ppt/tags/tag357.xml><?xml version="1.0" encoding="utf-8"?>
<p:tagLst xmlns:p="http://schemas.openxmlformats.org/presentationml/2006/main">
  <p:tag name="AS_UNIQUEID" val="5566"/>
</p:tagLst>
</file>

<file path=ppt/tags/tag358.xml><?xml version="1.0" encoding="utf-8"?>
<p:tagLst xmlns:p="http://schemas.openxmlformats.org/presentationml/2006/main">
  <p:tag name="AS_UNIQUEID" val="5567"/>
</p:tagLst>
</file>

<file path=ppt/tags/tag359.xml><?xml version="1.0" encoding="utf-8"?>
<p:tagLst xmlns:p="http://schemas.openxmlformats.org/presentationml/2006/main">
  <p:tag name="AS_UNIQUEID" val="5568"/>
</p:tagLst>
</file>

<file path=ppt/tags/tag360.xml><?xml version="1.0" encoding="utf-8"?>
<p:tagLst xmlns:p="http://schemas.openxmlformats.org/presentationml/2006/main">
  <p:tag name="AS_UNIQUEID" val="5569"/>
</p:tagLst>
</file>

<file path=ppt/tags/tag361.xml><?xml version="1.0" encoding="utf-8"?>
<p:tagLst xmlns:p="http://schemas.openxmlformats.org/presentationml/2006/main">
  <p:tag name="AS_UNIQUEID" val="5570"/>
</p:tagLst>
</file>

<file path=ppt/tags/tag362.xml><?xml version="1.0" encoding="utf-8"?>
<p:tagLst xmlns:p="http://schemas.openxmlformats.org/presentationml/2006/main">
  <p:tag name="AS_UNIQUEID" val="5571"/>
</p:tagLst>
</file>

<file path=ppt/tags/tag363.xml><?xml version="1.0" encoding="utf-8"?>
<p:tagLst xmlns:p="http://schemas.openxmlformats.org/presentationml/2006/main">
  <p:tag name="AS_UNIQUEID" val="5572"/>
</p:tagLst>
</file>

<file path=ppt/tags/tag364.xml><?xml version="1.0" encoding="utf-8"?>
<p:tagLst xmlns:p="http://schemas.openxmlformats.org/presentationml/2006/main">
  <p:tag name="AS_UNIQUEID" val="5573"/>
</p:tagLst>
</file>

<file path=ppt/tags/tag365.xml><?xml version="1.0" encoding="utf-8"?>
<p:tagLst xmlns:p="http://schemas.openxmlformats.org/presentationml/2006/main">
  <p:tag name="AS_UNIQUEID" val="5574"/>
</p:tagLst>
</file>

<file path=ppt/tags/tag366.xml><?xml version="1.0" encoding="utf-8"?>
<p:tagLst xmlns:p="http://schemas.openxmlformats.org/presentationml/2006/main">
  <p:tag name="AS_UNIQUEID" val="5575"/>
</p:tagLst>
</file>

<file path=ppt/tags/tag367.xml><?xml version="1.0" encoding="utf-8"?>
<p:tagLst xmlns:p="http://schemas.openxmlformats.org/presentationml/2006/main">
  <p:tag name="AS_UNIQUEID" val="5576"/>
</p:tagLst>
</file>

<file path=ppt/tags/tag368.xml><?xml version="1.0" encoding="utf-8"?>
<p:tagLst xmlns:p="http://schemas.openxmlformats.org/presentationml/2006/main">
  <p:tag name="AS_UNIQUEID" val="5728"/>
</p:tagLst>
</file>

<file path=ppt/tags/tag369.xml><?xml version="1.0" encoding="utf-8"?>
<p:tagLst xmlns:p="http://schemas.openxmlformats.org/presentationml/2006/main">
  <p:tag name="AS_UNIQUEID" val="3567"/>
</p:tagLst>
</file>

<file path=ppt/tags/tag370.xml><?xml version="1.0" encoding="utf-8"?>
<p:tagLst xmlns:p="http://schemas.openxmlformats.org/presentationml/2006/main">
  <p:tag name="AS_UNIQUEID" val="2524"/>
</p:tagLst>
</file>

<file path=ppt/tags/tag371.xml><?xml version="1.0" encoding="utf-8"?>
<p:tagLst xmlns:p="http://schemas.openxmlformats.org/presentationml/2006/main">
  <p:tag name="AS_UNIQUEID" val="2521"/>
</p:tagLst>
</file>

<file path=ppt/tags/tag372.xml><?xml version="1.0" encoding="utf-8"?>
<p:tagLst xmlns:p="http://schemas.openxmlformats.org/presentationml/2006/main">
  <p:tag name="AS_UNIQUEID" val="2521"/>
</p:tagLst>
</file>

<file path=ppt/tags/tag373.xml><?xml version="1.0" encoding="utf-8"?>
<p:tagLst xmlns:p="http://schemas.openxmlformats.org/presentationml/2006/main">
  <p:tag name="AS_UNIQUEID" val="3240"/>
</p:tagLst>
</file>

<file path=ppt/tags/tag374.xml><?xml version="1.0" encoding="utf-8"?>
<p:tagLst xmlns:p="http://schemas.openxmlformats.org/presentationml/2006/main">
  <p:tag name="AS_UNIQUEID" val="3568"/>
</p:tagLst>
</file>

<file path=ppt/tags/tag375.xml><?xml version="1.0" encoding="utf-8"?>
<p:tagLst xmlns:p="http://schemas.openxmlformats.org/presentationml/2006/main">
  <p:tag name="AS_UNIQUEID" val="3569"/>
</p:tagLst>
</file>

<file path=ppt/tags/tag376.xml><?xml version="1.0" encoding="utf-8"?>
<p:tagLst xmlns:p="http://schemas.openxmlformats.org/presentationml/2006/main">
  <p:tag name="AS_UNIQUEID" val="5578"/>
</p:tagLst>
</file>

<file path=ppt/tags/tag377.xml><?xml version="1.0" encoding="utf-8"?>
<p:tagLst xmlns:p="http://schemas.openxmlformats.org/presentationml/2006/main">
  <p:tag name="AS_UNIQUEID" val="1063"/>
</p:tagLst>
</file>

<file path=ppt/tags/tag378.xml><?xml version="1.0" encoding="utf-8"?>
<p:tagLst xmlns:p="http://schemas.openxmlformats.org/presentationml/2006/main">
  <p:tag name="AS_UNIQUEID" val="1068"/>
</p:tagLst>
</file>

<file path=ppt/tags/tag379.xml><?xml version="1.0" encoding="utf-8"?>
<p:tagLst xmlns:p="http://schemas.openxmlformats.org/presentationml/2006/main">
  <p:tag name="AS_UNIQUEID" val="1069"/>
</p:tagLst>
</file>

<file path=ppt/tags/tag380.xml><?xml version="1.0" encoding="utf-8"?>
<p:tagLst xmlns:p="http://schemas.openxmlformats.org/presentationml/2006/main">
  <p:tag name="AS_UNIQUEID" val="5579"/>
</p:tagLst>
</file>

<file path=ppt/tags/tag381.xml><?xml version="1.0" encoding="utf-8"?>
<p:tagLst xmlns:p="http://schemas.openxmlformats.org/presentationml/2006/main">
  <p:tag name="AS_UNIQUEID" val="5580"/>
</p:tagLst>
</file>

<file path=ppt/tags/tag382.xml><?xml version="1.0" encoding="utf-8"?>
<p:tagLst xmlns:p="http://schemas.openxmlformats.org/presentationml/2006/main">
  <p:tag name="KSO_WM_BEAUTIFY_FLAG" val="#wm#"/>
  <p:tag name="KSO_WM_TEMPLATE_CATEGORY" val="custom"/>
  <p:tag name="KSO_WM_TEMPLATE_INDEX" val="20205176"/>
</p:tagLst>
</file>

<file path=ppt/tags/tag383.xml><?xml version="1.0" encoding="utf-8"?>
<p:tagLst xmlns:p="http://schemas.openxmlformats.org/presentationml/2006/main">
  <p:tag name="AS_UNIQUEID" val="5729"/>
</p:tagLst>
</file>

<file path=ppt/tags/tag384.xml><?xml version="1.0" encoding="utf-8"?>
<p:tagLst xmlns:p="http://schemas.openxmlformats.org/presentationml/2006/main">
  <p:tag name="AS_UNIQUEID" val="5582"/>
</p:tagLst>
</file>

<file path=ppt/tags/tag385.xml><?xml version="1.0" encoding="utf-8"?>
<p:tagLst xmlns:p="http://schemas.openxmlformats.org/presentationml/2006/main">
  <p:tag name="AS_UNIQUEID" val="5583"/>
</p:tagLst>
</file>

<file path=ppt/tags/tag386.xml><?xml version="1.0" encoding="utf-8"?>
<p:tagLst xmlns:p="http://schemas.openxmlformats.org/presentationml/2006/main">
  <p:tag name="AS_UNIQUEID" val="5584"/>
</p:tagLst>
</file>

<file path=ppt/tags/tag387.xml><?xml version="1.0" encoding="utf-8"?>
<p:tagLst xmlns:p="http://schemas.openxmlformats.org/presentationml/2006/main">
  <p:tag name="AS_UNIQUEID" val="5585"/>
</p:tagLst>
</file>

<file path=ppt/tags/tag388.xml><?xml version="1.0" encoding="utf-8"?>
<p:tagLst xmlns:p="http://schemas.openxmlformats.org/presentationml/2006/main">
  <p:tag name="AS_UNIQUEID" val="5586"/>
</p:tagLst>
</file>

<file path=ppt/tags/tag389.xml><?xml version="1.0" encoding="utf-8"?>
<p:tagLst xmlns:p="http://schemas.openxmlformats.org/presentationml/2006/main">
  <p:tag name="AS_UNIQUEID" val="5587"/>
</p:tagLst>
</file>

<file path=ppt/tags/tag390.xml><?xml version="1.0" encoding="utf-8"?>
<p:tagLst xmlns:p="http://schemas.openxmlformats.org/presentationml/2006/main">
  <p:tag name="AS_UNIQUEID" val="5588"/>
</p:tagLst>
</file>

<file path=ppt/tags/tag391.xml><?xml version="1.0" encoding="utf-8"?>
<p:tagLst xmlns:p="http://schemas.openxmlformats.org/presentationml/2006/main">
  <p:tag name="AS_UNIQUEID" val="5589"/>
</p:tagLst>
</file>

<file path=ppt/tags/tag392.xml><?xml version="1.0" encoding="utf-8"?>
<p:tagLst xmlns:p="http://schemas.openxmlformats.org/presentationml/2006/main">
  <p:tag name="AS_UNIQUEID" val="5590"/>
</p:tagLst>
</file>

<file path=ppt/tags/tag393.xml><?xml version="1.0" encoding="utf-8"?>
<p:tagLst xmlns:p="http://schemas.openxmlformats.org/presentationml/2006/main">
  <p:tag name="AS_UNIQUEID" val="5591"/>
</p:tagLst>
</file>

<file path=ppt/tags/tag394.xml><?xml version="1.0" encoding="utf-8"?>
<p:tagLst xmlns:p="http://schemas.openxmlformats.org/presentationml/2006/main">
  <p:tag name="AS_UNIQUEID" val="5592"/>
</p:tagLst>
</file>

<file path=ppt/tags/tag395.xml><?xml version="1.0" encoding="utf-8"?>
<p:tagLst xmlns:p="http://schemas.openxmlformats.org/presentationml/2006/main">
  <p:tag name="AS_UNIQUEID" val="5805"/>
</p:tagLst>
</file>

<file path=ppt/tags/tag396.xml><?xml version="1.0" encoding="utf-8"?>
<p:tagLst xmlns:p="http://schemas.openxmlformats.org/presentationml/2006/main">
  <p:tag name="AS_UNIQUEID" val="5806"/>
</p:tagLst>
</file>

<file path=ppt/tags/tag39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微软雅黑"/>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微软雅黑"/>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155</Paragraphs>
  <Slides>21</Slides>
  <Notes>4</Notes>
  <TotalTime>1</TotalTime>
  <HiddenSlides>3</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21</vt:i4>
      </vt:variant>
    </vt:vector>
  </HeadingPairs>
  <TitlesOfParts>
    <vt:vector baseType="lpstr" size="34">
      <vt:lpstr>Arial</vt:lpstr>
      <vt:lpstr>Calibri</vt:lpstr>
      <vt:lpstr>微软雅黑</vt:lpstr>
      <vt:lpstr>黑体</vt:lpstr>
      <vt:lpstr>宋体</vt:lpstr>
      <vt:lpstr>华文行楷</vt:lpstr>
      <vt:lpstr>楷体</vt:lpstr>
      <vt:lpstr>方正清楷 简</vt:lpstr>
      <vt:lpstr>Calibri Light</vt:lpstr>
      <vt:lpstr>华文楷体</vt:lpstr>
      <vt:lpstr>Times New Roman</vt:lpstr>
      <vt:lpstr>华文琥珀</vt:lpstr>
      <vt:lpstr>Office Theme</vt:lpstr>
      <vt:lpstr>2025届新高考历史精品热点复习世界殖民体系与亚非拉民族独立运动</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2024-09-09T18:33:18.001</cp:lastPrinted>
  <dcterms:created xsi:type="dcterms:W3CDTF">2024-09-09T10:33:18Z</dcterms:created>
  <dcterms:modified xsi:type="dcterms:W3CDTF">2024-09-09T10:33:20Z</dcterms:modified>
</cp:coreProperties>
</file>