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753BC0-9495-4924-9274-DAB20F3E7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AF81D-F704-44D7-BE80-D76D4BC24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99D93E-5795-4C69-9A15-ED49461AF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C54C28-E3E2-4A02-B10D-7CE3FF85A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B661DE-4FCB-436D-9460-966CC014E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790F78-C092-435C-8440-4EB79171D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D3A543-A2C1-45D0-A732-D0A06C8B7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9ECCD9-3B9C-42AD-81DE-31A6F6775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FDC593-6C08-4E76-B0A2-1A16972C8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01202A-F9C0-4196-8AB3-18D2A98ED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3654B2-2D78-47F0-8B26-68944BD45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04312612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影响自身心理健康的有害因素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有害因素对心理健康的影响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环境因素对心理健康的影响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个人因素对心理健康的影响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心理健康是指个体在心理、情感和社交层面上的完好状态，不仅指没有心理疾病或障碍，还包括积极乐观的心理状态和良好的社会适应能力。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心理健康涵盖了认知、情感、动机、人际关系和自我调节等多个方面，这些方面相互影响，共同构成个体的心理健康状态。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心理健康对个体生活质量、幸福感和整体健康具有重要影响。良好的心理健康有助于提高个体应对压力和逆境的能力，增强自我调节和适应能力，促进个人成长和发展。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心理健康问题可能导致个体在学业、工作和人际关系等方面表现不佳，增加心理和身体健康问题的风险，如焦虑、抑郁、自杀等。因此，维护和提升心理健康对于个体的全面发展和幸福生活至关重要。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有害因素对心理健康的影响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过度的压力会对心理健康产生负面影响，导致情绪波动、易怒、焦虑和抑郁等问题。长期压力还可能导致慢性焦虑和压力反应，影响免疫系统和心血管健康。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焦虑是一种常见的情绪障碍，表现为过度担忧、紧张不安和恐惧。长期焦虑可能导致心理困扰、睡眠障碍和身体不适，影响日常生活和工作表现。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722" b="172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压力与焦虑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抑郁是一种情绪低落的状态，可能伴随失去兴趣、疲劳、失眠、食欲改变等症状。严重抑郁可能导致自杀意念和行为，需要及时治疗和管理。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情绪困扰表现为持续的情绪不稳定、易怒、易激动或情感麻木等。情绪困扰可能导致人际关系紧张、工作表现下降和身体健康问题。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抑郁与情绪困扰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情绪困扰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667" r="7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失眠是指入睡困难、睡眠浅或早醒等症状，可能导致疲劳、注意力不集中和情绪问题。长期失眠还可能增加患抑郁症和焦虑症的风险。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失眠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睡眠质量差表现为睡眠时间不足、睡眠呼吸暂停、打鼾、夜尿频繁等症状，可能导致日间疲劳、注意力不集中和情绪问题。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睡眠质量差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睡眠问题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药物滥用是指非医疗目的使用非法药物或过量使用处方药，可能导致身体依赖、戒断症状和心理依赖。药物滥用会对心理健康产生严重负面影响，增加患抑郁症和焦虑症的风险。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药物滥用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酒精滥用是指过度饮酒或依赖酒精，可能导致身体健康问题如肝病、心血管疾病等，同时也对心理健康产生负面影响，如情绪不稳、记忆问题、人格改变等。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酒精滥用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药物与酒精滥用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环境因素对心理健康的影响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缺乏工作与生活的平衡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过度的投入工作，忽视个人生活和休息，会导致身心疲惫，引发心理健康问题。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工作压力对心理健康的负面影响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长期处于工作压力下，个体可能会出现睡眠障碍、食欲不振等症状，进而影响情绪和行为。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缺乏社交支持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缺乏亲密的朋友或家人的支持和理解，个体在面对压力或困难时，容易产生孤独感和无助感。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人际关系对心理健康的影响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良好的人际关系能够提供情感支持和安全感，有助于缓解压力和不良情绪。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人际关系紧张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与同事、家人或朋友之间的人际关系紧张或冲突，会引发焦虑、抑郁等情绪问题。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https://d.book118.com/438043126123006034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2024-09-13T08:16:18.060</cp:lastPrinted>
  <dcterms:created xsi:type="dcterms:W3CDTF">2024-09-13T00:16:18Z</dcterms:created>
  <dcterms:modified xsi:type="dcterms:W3CDTF">2024-09-13T00:16:19Z</dcterms:modified>
</cp:coreProperties>
</file>